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96" r:id="rId3"/>
    <p:sldMasterId id="2147483721" r:id="rId4"/>
  </p:sldMasterIdLst>
  <p:notesMasterIdLst>
    <p:notesMasterId r:id="rId24"/>
  </p:notesMasterIdLst>
  <p:sldIdLst>
    <p:sldId id="256" r:id="rId5"/>
    <p:sldId id="279" r:id="rId6"/>
    <p:sldId id="263" r:id="rId7"/>
    <p:sldId id="277" r:id="rId8"/>
    <p:sldId id="264" r:id="rId9"/>
    <p:sldId id="265" r:id="rId10"/>
    <p:sldId id="266" r:id="rId11"/>
    <p:sldId id="267" r:id="rId12"/>
    <p:sldId id="268" r:id="rId13"/>
    <p:sldId id="271" r:id="rId14"/>
    <p:sldId id="269" r:id="rId15"/>
    <p:sldId id="270" r:id="rId16"/>
    <p:sldId id="274" r:id="rId17"/>
    <p:sldId id="275" r:id="rId18"/>
    <p:sldId id="257" r:id="rId19"/>
    <p:sldId id="259" r:id="rId20"/>
    <p:sldId id="261" r:id="rId21"/>
    <p:sldId id="260" r:id="rId22"/>
    <p:sldId id="262" r:id="rId2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8FF4F9"/>
    <a:srgbClr val="FF0000"/>
    <a:srgbClr val="FF3399"/>
    <a:srgbClr val="FFFF00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7" d="100"/>
          <a:sy n="87" d="100"/>
        </p:scale>
        <p:origin x="-1668" y="-4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2" d="100"/>
        <a:sy n="92" d="100"/>
      </p:scale>
      <p:origin x="0" y="70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13" Type="http://schemas.openxmlformats.org/officeDocument/2006/relationships/image" Target="../media/image58.wmf"/><Relationship Id="rId3" Type="http://schemas.openxmlformats.org/officeDocument/2006/relationships/image" Target="../media/image10.wmf"/><Relationship Id="rId7" Type="http://schemas.openxmlformats.org/officeDocument/2006/relationships/image" Target="../media/image52.wmf"/><Relationship Id="rId12" Type="http://schemas.openxmlformats.org/officeDocument/2006/relationships/image" Target="../media/image57.wmf"/><Relationship Id="rId17" Type="http://schemas.openxmlformats.org/officeDocument/2006/relationships/image" Target="../media/image62.wmf"/><Relationship Id="rId2" Type="http://schemas.openxmlformats.org/officeDocument/2006/relationships/image" Target="../media/image9.wmf"/><Relationship Id="rId16" Type="http://schemas.openxmlformats.org/officeDocument/2006/relationships/image" Target="../media/image61.emf"/><Relationship Id="rId1" Type="http://schemas.openxmlformats.org/officeDocument/2006/relationships/image" Target="../media/image48.wmf"/><Relationship Id="rId6" Type="http://schemas.openxmlformats.org/officeDocument/2006/relationships/image" Target="../media/image51.wmf"/><Relationship Id="rId11" Type="http://schemas.openxmlformats.org/officeDocument/2006/relationships/image" Target="../media/image56.wmf"/><Relationship Id="rId5" Type="http://schemas.openxmlformats.org/officeDocument/2006/relationships/image" Target="../media/image50.emf"/><Relationship Id="rId15" Type="http://schemas.openxmlformats.org/officeDocument/2006/relationships/image" Target="../media/image60.wmf"/><Relationship Id="rId10" Type="http://schemas.openxmlformats.org/officeDocument/2006/relationships/image" Target="../media/image55.emf"/><Relationship Id="rId4" Type="http://schemas.openxmlformats.org/officeDocument/2006/relationships/image" Target="../media/image49.wmf"/><Relationship Id="rId9" Type="http://schemas.openxmlformats.org/officeDocument/2006/relationships/image" Target="../media/image54.wmf"/><Relationship Id="rId14" Type="http://schemas.openxmlformats.org/officeDocument/2006/relationships/image" Target="../media/image59.e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13" Type="http://schemas.openxmlformats.org/officeDocument/2006/relationships/image" Target="../media/image56.wmf"/><Relationship Id="rId3" Type="http://schemas.openxmlformats.org/officeDocument/2006/relationships/image" Target="../media/image63.wmf"/><Relationship Id="rId7" Type="http://schemas.openxmlformats.org/officeDocument/2006/relationships/image" Target="../media/image67.wmf"/><Relationship Id="rId12" Type="http://schemas.openxmlformats.org/officeDocument/2006/relationships/image" Target="../media/image72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66.wmf"/><Relationship Id="rId11" Type="http://schemas.openxmlformats.org/officeDocument/2006/relationships/image" Target="../media/image71.wmf"/><Relationship Id="rId5" Type="http://schemas.openxmlformats.org/officeDocument/2006/relationships/image" Target="../media/image65.wmf"/><Relationship Id="rId15" Type="http://schemas.openxmlformats.org/officeDocument/2006/relationships/image" Target="../media/image74.wmf"/><Relationship Id="rId10" Type="http://schemas.openxmlformats.org/officeDocument/2006/relationships/image" Target="../media/image70.wmf"/><Relationship Id="rId4" Type="http://schemas.openxmlformats.org/officeDocument/2006/relationships/image" Target="../media/image64.wmf"/><Relationship Id="rId9" Type="http://schemas.openxmlformats.org/officeDocument/2006/relationships/image" Target="../media/image69.wmf"/><Relationship Id="rId14" Type="http://schemas.openxmlformats.org/officeDocument/2006/relationships/image" Target="../media/image73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82.wmf"/><Relationship Id="rId3" Type="http://schemas.openxmlformats.org/officeDocument/2006/relationships/image" Target="../media/image77.wmf"/><Relationship Id="rId7" Type="http://schemas.openxmlformats.org/officeDocument/2006/relationships/image" Target="../media/image81.wmf"/><Relationship Id="rId2" Type="http://schemas.openxmlformats.org/officeDocument/2006/relationships/image" Target="../media/image76.wmf"/><Relationship Id="rId1" Type="http://schemas.openxmlformats.org/officeDocument/2006/relationships/image" Target="../media/image75.wmf"/><Relationship Id="rId6" Type="http://schemas.openxmlformats.org/officeDocument/2006/relationships/image" Target="../media/image80.wmf"/><Relationship Id="rId11" Type="http://schemas.openxmlformats.org/officeDocument/2006/relationships/image" Target="../media/image85.wmf"/><Relationship Id="rId5" Type="http://schemas.openxmlformats.org/officeDocument/2006/relationships/image" Target="../media/image79.wmf"/><Relationship Id="rId10" Type="http://schemas.openxmlformats.org/officeDocument/2006/relationships/image" Target="../media/image84.wmf"/><Relationship Id="rId4" Type="http://schemas.openxmlformats.org/officeDocument/2006/relationships/image" Target="../media/image78.wmf"/><Relationship Id="rId9" Type="http://schemas.openxmlformats.org/officeDocument/2006/relationships/image" Target="../media/image83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80.wmf"/><Relationship Id="rId13" Type="http://schemas.openxmlformats.org/officeDocument/2006/relationships/image" Target="../media/image91.wmf"/><Relationship Id="rId3" Type="http://schemas.openxmlformats.org/officeDocument/2006/relationships/image" Target="../media/image77.wmf"/><Relationship Id="rId7" Type="http://schemas.openxmlformats.org/officeDocument/2006/relationships/image" Target="../media/image79.wmf"/><Relationship Id="rId12" Type="http://schemas.openxmlformats.org/officeDocument/2006/relationships/image" Target="../media/image90.wmf"/><Relationship Id="rId2" Type="http://schemas.openxmlformats.org/officeDocument/2006/relationships/image" Target="../media/image76.wmf"/><Relationship Id="rId1" Type="http://schemas.openxmlformats.org/officeDocument/2006/relationships/image" Target="../media/image75.wmf"/><Relationship Id="rId6" Type="http://schemas.openxmlformats.org/officeDocument/2006/relationships/image" Target="../media/image87.wmf"/><Relationship Id="rId11" Type="http://schemas.openxmlformats.org/officeDocument/2006/relationships/image" Target="../media/image89.wmf"/><Relationship Id="rId5" Type="http://schemas.openxmlformats.org/officeDocument/2006/relationships/image" Target="../media/image86.wmf"/><Relationship Id="rId15" Type="http://schemas.openxmlformats.org/officeDocument/2006/relationships/image" Target="../media/image93.wmf"/><Relationship Id="rId10" Type="http://schemas.openxmlformats.org/officeDocument/2006/relationships/image" Target="../media/image88.wmf"/><Relationship Id="rId4" Type="http://schemas.openxmlformats.org/officeDocument/2006/relationships/image" Target="../media/image78.wmf"/><Relationship Id="rId9" Type="http://schemas.openxmlformats.org/officeDocument/2006/relationships/image" Target="../media/image81.wmf"/><Relationship Id="rId14" Type="http://schemas.openxmlformats.org/officeDocument/2006/relationships/image" Target="../media/image92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99.wmf"/><Relationship Id="rId13" Type="http://schemas.openxmlformats.org/officeDocument/2006/relationships/image" Target="../media/image104.wmf"/><Relationship Id="rId3" Type="http://schemas.openxmlformats.org/officeDocument/2006/relationships/image" Target="../media/image95.wmf"/><Relationship Id="rId7" Type="http://schemas.openxmlformats.org/officeDocument/2006/relationships/image" Target="../media/image98.wmf"/><Relationship Id="rId12" Type="http://schemas.openxmlformats.org/officeDocument/2006/relationships/image" Target="../media/image103.wmf"/><Relationship Id="rId2" Type="http://schemas.openxmlformats.org/officeDocument/2006/relationships/image" Target="../media/image94.wmf"/><Relationship Id="rId16" Type="http://schemas.openxmlformats.org/officeDocument/2006/relationships/image" Target="../media/image80.wmf"/><Relationship Id="rId1" Type="http://schemas.openxmlformats.org/officeDocument/2006/relationships/image" Target="../media/image75.wmf"/><Relationship Id="rId6" Type="http://schemas.openxmlformats.org/officeDocument/2006/relationships/image" Target="../media/image97.wmf"/><Relationship Id="rId11" Type="http://schemas.openxmlformats.org/officeDocument/2006/relationships/image" Target="../media/image102.wmf"/><Relationship Id="rId5" Type="http://schemas.openxmlformats.org/officeDocument/2006/relationships/image" Target="../media/image96.wmf"/><Relationship Id="rId15" Type="http://schemas.openxmlformats.org/officeDocument/2006/relationships/image" Target="../media/image106.wmf"/><Relationship Id="rId10" Type="http://schemas.openxmlformats.org/officeDocument/2006/relationships/image" Target="../media/image101.wmf"/><Relationship Id="rId4" Type="http://schemas.openxmlformats.org/officeDocument/2006/relationships/image" Target="../media/image78.wmf"/><Relationship Id="rId9" Type="http://schemas.openxmlformats.org/officeDocument/2006/relationships/image" Target="../media/image100.wmf"/><Relationship Id="rId14" Type="http://schemas.openxmlformats.org/officeDocument/2006/relationships/image" Target="../media/image105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0.wmf"/><Relationship Id="rId3" Type="http://schemas.openxmlformats.org/officeDocument/2006/relationships/image" Target="../media/image94.wmf"/><Relationship Id="rId7" Type="http://schemas.openxmlformats.org/officeDocument/2006/relationships/image" Target="../media/image95.wmf"/><Relationship Id="rId2" Type="http://schemas.openxmlformats.org/officeDocument/2006/relationships/image" Target="../media/image75.wmf"/><Relationship Id="rId1" Type="http://schemas.openxmlformats.org/officeDocument/2006/relationships/image" Target="../media/image78.wmf"/><Relationship Id="rId6" Type="http://schemas.openxmlformats.org/officeDocument/2006/relationships/image" Target="../media/image109.wmf"/><Relationship Id="rId5" Type="http://schemas.openxmlformats.org/officeDocument/2006/relationships/image" Target="../media/image108.wmf"/><Relationship Id="rId4" Type="http://schemas.openxmlformats.org/officeDocument/2006/relationships/image" Target="../media/image107.wmf"/><Relationship Id="rId9" Type="http://schemas.openxmlformats.org/officeDocument/2006/relationships/image" Target="../media/image111.wmf"/></Relationships>
</file>

<file path=ppt/drawings/_rels/vmlDrawing16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9.wmf"/><Relationship Id="rId13" Type="http://schemas.openxmlformats.org/officeDocument/2006/relationships/image" Target="../media/image124.wmf"/><Relationship Id="rId3" Type="http://schemas.openxmlformats.org/officeDocument/2006/relationships/image" Target="../media/image114.emf"/><Relationship Id="rId7" Type="http://schemas.openxmlformats.org/officeDocument/2006/relationships/image" Target="../media/image118.wmf"/><Relationship Id="rId12" Type="http://schemas.openxmlformats.org/officeDocument/2006/relationships/image" Target="../media/image123.emf"/><Relationship Id="rId2" Type="http://schemas.openxmlformats.org/officeDocument/2006/relationships/image" Target="../media/image113.emf"/><Relationship Id="rId16" Type="http://schemas.openxmlformats.org/officeDocument/2006/relationships/image" Target="../media/image127.wmf"/><Relationship Id="rId1" Type="http://schemas.openxmlformats.org/officeDocument/2006/relationships/image" Target="../media/image112.emf"/><Relationship Id="rId6" Type="http://schemas.openxmlformats.org/officeDocument/2006/relationships/image" Target="../media/image117.wmf"/><Relationship Id="rId11" Type="http://schemas.openxmlformats.org/officeDocument/2006/relationships/image" Target="../media/image122.wmf"/><Relationship Id="rId5" Type="http://schemas.openxmlformats.org/officeDocument/2006/relationships/image" Target="../media/image116.wmf"/><Relationship Id="rId15" Type="http://schemas.openxmlformats.org/officeDocument/2006/relationships/image" Target="../media/image126.wmf"/><Relationship Id="rId10" Type="http://schemas.openxmlformats.org/officeDocument/2006/relationships/image" Target="../media/image121.wmf"/><Relationship Id="rId4" Type="http://schemas.openxmlformats.org/officeDocument/2006/relationships/image" Target="../media/image115.wmf"/><Relationship Id="rId9" Type="http://schemas.openxmlformats.org/officeDocument/2006/relationships/image" Target="../media/image120.wmf"/><Relationship Id="rId14" Type="http://schemas.openxmlformats.org/officeDocument/2006/relationships/image" Target="../media/image12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image" Target="../media/image21.wmf"/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12" Type="http://schemas.openxmlformats.org/officeDocument/2006/relationships/image" Target="../media/image20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11" Type="http://schemas.openxmlformats.org/officeDocument/2006/relationships/image" Target="../media/image19.wmf"/><Relationship Id="rId5" Type="http://schemas.openxmlformats.org/officeDocument/2006/relationships/image" Target="../media/image13.wmf"/><Relationship Id="rId10" Type="http://schemas.openxmlformats.org/officeDocument/2006/relationships/image" Target="../media/image18.wmf"/><Relationship Id="rId4" Type="http://schemas.openxmlformats.org/officeDocument/2006/relationships/image" Target="../media/image12.wmf"/><Relationship Id="rId9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7" Type="http://schemas.openxmlformats.org/officeDocument/2006/relationships/image" Target="../media/image35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image" Target="../media/image38.wmf"/><Relationship Id="rId7" Type="http://schemas.openxmlformats.org/officeDocument/2006/relationships/image" Target="../media/image42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4" Type="http://schemas.openxmlformats.org/officeDocument/2006/relationships/image" Target="../media/image4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9148E7-5F78-4E37-8368-2C230DC36899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6142CF-772E-4868-9275-BD3A0E6DEA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91890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ru-RU"/>
          </a:p>
        </p:txBody>
      </p:sp>
      <p:sp>
        <p:nvSpPr>
          <p:cNvPr id="53252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4060FFF-10FB-4F1C-B61C-292B88084F08}" type="slidenum">
              <a:rPr lang="ru-RU" sz="1200">
                <a:solidFill>
                  <a:prstClr val="black"/>
                </a:solidFill>
              </a:rPr>
              <a:pPr algn="r"/>
              <a:t>3</a:t>
            </a:fld>
            <a:endParaRPr lang="ru-RU"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ru-RU"/>
          </a:p>
        </p:txBody>
      </p:sp>
      <p:sp>
        <p:nvSpPr>
          <p:cNvPr id="53252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4060FFF-10FB-4F1C-B61C-292B88084F08}" type="slidenum">
              <a:rPr lang="ru-RU" sz="1200">
                <a:solidFill>
                  <a:prstClr val="black"/>
                </a:solidFill>
              </a:rPr>
              <a:pPr algn="r"/>
              <a:t>4</a:t>
            </a:fld>
            <a:endParaRPr lang="ru-RU"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9F2045-88C4-43F8-8AB2-BC88EC968447}" type="datetimeFigureOut">
              <a:rPr lang="ru-RU"/>
              <a:pPr>
                <a:defRPr/>
              </a:pPr>
              <a:t>26.04.2020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84657D-5FA3-4F4A-8F66-2CD20A6071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031EA7-7530-45FE-B596-E122840AAE82}" type="datetimeFigureOut">
              <a:rPr lang="ru-RU"/>
              <a:pPr>
                <a:defRPr/>
              </a:pPr>
              <a:t>26.04.2020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F42D9B-4DD5-40E4-A887-301797ED30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0223B5-3D95-48B3-A191-823045F8C40B}" type="datetimeFigureOut">
              <a:rPr lang="ru-RU"/>
              <a:pPr>
                <a:defRPr/>
              </a:pPr>
              <a:t>26.04.2020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4169A-1C80-47C5-8602-F95E1D6440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5B2C1213-A0F9-4940-8795-1A3A9B8461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022D05C0-076B-4A20-B032-3C40A11808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95F44368-05D2-4897-A68A-E19E6C63FA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D9C74C62-5C9D-4A8D-A33A-CFE1898B2F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9BA98911-08A6-4580-8DB0-ACC4CE288F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9AEBF8BB-D3E5-4E29-8281-21C5B5213D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837FB773-2CA0-4A4A-8FD6-81DF5B9CC8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06AEE4A1-6E88-43D3-88B7-8364849B44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50E328-BCDA-4E88-BD5F-EED910B5B4F2}" type="datetimeFigureOut">
              <a:rPr lang="ru-RU"/>
              <a:pPr>
                <a:defRPr/>
              </a:pPr>
              <a:t>26.04.2020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8D8415-E9E0-4B68-866D-82F33FCFC2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4CE663F5-4EDB-4331-A714-2247ABB0F7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C4AF8411-FA84-4A33-AAA3-0C405B66FC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BC2CC241-B806-4B99-AF67-F2A92D1C50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196BE835-E61D-488C-A854-B97BA8428F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C92271-927C-4EDF-8F50-8CF5F95B8121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9616741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9F9E59-8EC3-4951-9428-D1A751D82DB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0219206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F8B901-B679-4DB9-ABF0-7B5A3D1AB6B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4957242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A7F010-1DCF-49E8-9B1A-20354B87442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612389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6C062D-BDE3-49DB-A7BC-69CF70DD1A81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98167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7F8D89-037A-4E48-BC5C-F9CADE0FE99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586863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78AEA7-B64F-4696-A547-94B76938D66E}" type="datetimeFigureOut">
              <a:rPr lang="ru-RU"/>
              <a:pPr>
                <a:defRPr/>
              </a:pPr>
              <a:t>26.04.2020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B04AEF-8FCC-4348-B2D1-E0FDD0AC81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85216E-2F85-4D87-8E8F-E00FECC598C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9631907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3A9F7C-A02C-4A41-9C9A-79A31013AF21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1259892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962FD1-7022-4F9B-9133-94493F43867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457356"/>
      </p:ext>
    </p:extLst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4F0CFB-3AA0-4C38-BEAC-1683A8721F9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047760"/>
      </p:ext>
    </p:extLst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EB8534-903F-427F-BA4A-2085C58EE1A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895736"/>
      </p:ext>
    </p:extLst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B2F5E0-6A24-4D6B-B9F6-386191C6F57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5683894"/>
      </p:ext>
    </p:extLst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3BD611-0734-4CC9-A0A1-BBD90EEAA90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0168342"/>
      </p:ext>
    </p:extLst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E00FF1-781A-498A-9541-2204D8A82554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1891169"/>
      </p:ext>
    </p:extLst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035C4C-4350-44FB-BBDD-93D925495F1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759169"/>
      </p:ext>
    </p:extLst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488268-178F-4B7C-B455-2EF1011CFF7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54513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7BF833-051D-445F-AFFE-1CC9D3420C66}" type="datetimeFigureOut">
              <a:rPr lang="ru-RU"/>
              <a:pPr>
                <a:defRPr/>
              </a:pPr>
              <a:t>26.04.2020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80124A-C4D1-4C4F-A3EC-BB63B3075F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21ECDC-3781-432E-9A0B-6ABCB967422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4323453"/>
      </p:ext>
    </p:extLst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29BF69-F356-42E2-8E41-81267BFD465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7069839"/>
      </p:ext>
    </p:extLst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EE9A78-7077-490F-A389-657EC8D43F5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3382714"/>
      </p:ext>
    </p:extLst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912C2A-F1D0-45AC-A0F2-3B3D42D1053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1752473"/>
      </p:ext>
    </p:extLst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183BD6-DA4B-4AC4-BB26-E095513FCCB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6422516"/>
      </p:ext>
    </p:extLst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54F005-288F-4CAF-933B-6A9D586B4644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7605748"/>
      </p:ext>
    </p:extLst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23B666-1ABD-43E1-9F91-1107453D0F64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2648797"/>
      </p:ext>
    </p:extLst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45F9B-AD88-4670-8700-F4F2F1BE302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0972652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86AB93-9632-451E-897C-73068BC9AAFE}" type="datetimeFigureOut">
              <a:rPr lang="ru-RU"/>
              <a:pPr>
                <a:defRPr/>
              </a:pPr>
              <a:t>26.04.2020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59F5E5-F30F-4E04-B797-0C47BC0963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1993-7D31-46BA-8229-B39973E5EFCF}" type="datetimeFigureOut">
              <a:rPr lang="ru-RU"/>
              <a:pPr>
                <a:defRPr/>
              </a:pPr>
              <a:t>26.04.2020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994471-B6A8-488E-89CA-9FAAB18BBA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F701B3-0519-4257-A77F-9E73FBA535AC}" type="datetimeFigureOut">
              <a:rPr lang="ru-RU"/>
              <a:pPr>
                <a:defRPr/>
              </a:pPr>
              <a:t>26.04.2020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F00216-EE8B-40BD-A337-D9416F4CAF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43A929-9656-4C00-9618-D6CAB6FBAC11}" type="datetimeFigureOut">
              <a:rPr lang="ru-RU"/>
              <a:pPr>
                <a:defRPr/>
              </a:pPr>
              <a:t>26.04.2020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2804A-8CCF-4496-83B7-8EA92BC5D0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9FD8EE-94F2-4930-A997-429178EC79E5}" type="datetimeFigureOut">
              <a:rPr lang="ru-RU"/>
              <a:pPr>
                <a:defRPr/>
              </a:pPr>
              <a:t>26.04.2020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040F4E-9468-4B55-955B-EF1E193B79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wmf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1.wmf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8675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2C51F9B-2EF9-43DC-93C5-B850E0FA29F1}" type="datetimeFigureOut">
              <a:rPr lang="ru-RU"/>
              <a:pPr>
                <a:defRPr/>
              </a:pPr>
              <a:t>26.04.2020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0FAFFCF-9E9F-4BA4-A28E-E372265F66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2" r:id="rId2"/>
    <p:sldLayoutId id="2147483681" r:id="rId3"/>
    <p:sldLayoutId id="2147483680" r:id="rId4"/>
    <p:sldLayoutId id="2147483679" r:id="rId5"/>
    <p:sldLayoutId id="2147483678" r:id="rId6"/>
    <p:sldLayoutId id="2147483677" r:id="rId7"/>
    <p:sldLayoutId id="2147483676" r:id="rId8"/>
    <p:sldLayoutId id="2147483675" r:id="rId9"/>
    <p:sldLayoutId id="2147483674" r:id="rId10"/>
    <p:sldLayoutId id="214748367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fld id="{19235E2A-50F0-4244-89AD-D327C16990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E9DF219-CF5D-4449-8092-9ECCC522707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9832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811215D-9C90-4A19-A9A2-A971EB78F92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8476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  <p:sldLayoutId id="2147483733" r:id="rId12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oleObject" Target="../embeddings/oleObject39.bin"/><Relationship Id="rId18" Type="http://schemas.openxmlformats.org/officeDocument/2006/relationships/image" Target="../media/image43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40.wmf"/><Relationship Id="rId17" Type="http://schemas.openxmlformats.org/officeDocument/2006/relationships/oleObject" Target="../embeddings/oleObject41.bin"/><Relationship Id="rId2" Type="http://schemas.openxmlformats.org/officeDocument/2006/relationships/slideLayout" Target="../slideLayouts/slideLayout18.xml"/><Relationship Id="rId16" Type="http://schemas.openxmlformats.org/officeDocument/2006/relationships/image" Target="../media/image42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5.bin"/><Relationship Id="rId15" Type="http://schemas.openxmlformats.org/officeDocument/2006/relationships/oleObject" Target="../embeddings/oleObject40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7.bin"/><Relationship Id="rId14" Type="http://schemas.openxmlformats.org/officeDocument/2006/relationships/image" Target="../media/image41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5.wmf"/><Relationship Id="rId5" Type="http://schemas.openxmlformats.org/officeDocument/2006/relationships/oleObject" Target="../embeddings/oleObject43.bin"/><Relationship Id="rId10" Type="http://schemas.openxmlformats.org/officeDocument/2006/relationships/image" Target="../media/image47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45.bin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51.bin"/><Relationship Id="rId18" Type="http://schemas.openxmlformats.org/officeDocument/2006/relationships/image" Target="../media/image53.wmf"/><Relationship Id="rId26" Type="http://schemas.openxmlformats.org/officeDocument/2006/relationships/image" Target="../media/image57.wmf"/><Relationship Id="rId3" Type="http://schemas.openxmlformats.org/officeDocument/2006/relationships/oleObject" Target="../embeddings/oleObject46.bin"/><Relationship Id="rId21" Type="http://schemas.openxmlformats.org/officeDocument/2006/relationships/oleObject" Target="../embeddings/oleObject55.bin"/><Relationship Id="rId34" Type="http://schemas.openxmlformats.org/officeDocument/2006/relationships/image" Target="../media/image61.emf"/><Relationship Id="rId7" Type="http://schemas.openxmlformats.org/officeDocument/2006/relationships/oleObject" Target="../embeddings/oleObject48.bin"/><Relationship Id="rId12" Type="http://schemas.openxmlformats.org/officeDocument/2006/relationships/image" Target="../media/image50.emf"/><Relationship Id="rId17" Type="http://schemas.openxmlformats.org/officeDocument/2006/relationships/oleObject" Target="../embeddings/oleObject53.bin"/><Relationship Id="rId25" Type="http://schemas.openxmlformats.org/officeDocument/2006/relationships/oleObject" Target="../embeddings/oleObject57.bin"/><Relationship Id="rId33" Type="http://schemas.openxmlformats.org/officeDocument/2006/relationships/oleObject" Target="../embeddings/oleObject61.bin"/><Relationship Id="rId2" Type="http://schemas.openxmlformats.org/officeDocument/2006/relationships/slideLayout" Target="../slideLayouts/slideLayout18.xml"/><Relationship Id="rId16" Type="http://schemas.openxmlformats.org/officeDocument/2006/relationships/image" Target="../media/image52.wmf"/><Relationship Id="rId20" Type="http://schemas.openxmlformats.org/officeDocument/2006/relationships/image" Target="../media/image54.wmf"/><Relationship Id="rId29" Type="http://schemas.openxmlformats.org/officeDocument/2006/relationships/oleObject" Target="../embeddings/oleObject59.bin"/><Relationship Id="rId1" Type="http://schemas.openxmlformats.org/officeDocument/2006/relationships/vmlDrawing" Target="../drawings/vmlDrawing10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50.bin"/><Relationship Id="rId24" Type="http://schemas.openxmlformats.org/officeDocument/2006/relationships/image" Target="../media/image56.wmf"/><Relationship Id="rId32" Type="http://schemas.openxmlformats.org/officeDocument/2006/relationships/image" Target="../media/image60.wmf"/><Relationship Id="rId5" Type="http://schemas.openxmlformats.org/officeDocument/2006/relationships/oleObject" Target="../embeddings/oleObject47.bin"/><Relationship Id="rId15" Type="http://schemas.openxmlformats.org/officeDocument/2006/relationships/oleObject" Target="../embeddings/oleObject52.bin"/><Relationship Id="rId23" Type="http://schemas.openxmlformats.org/officeDocument/2006/relationships/oleObject" Target="../embeddings/oleObject56.bin"/><Relationship Id="rId28" Type="http://schemas.openxmlformats.org/officeDocument/2006/relationships/image" Target="../media/image58.wmf"/><Relationship Id="rId36" Type="http://schemas.openxmlformats.org/officeDocument/2006/relationships/image" Target="../media/image62.wmf"/><Relationship Id="rId10" Type="http://schemas.openxmlformats.org/officeDocument/2006/relationships/image" Target="../media/image49.wmf"/><Relationship Id="rId19" Type="http://schemas.openxmlformats.org/officeDocument/2006/relationships/oleObject" Target="../embeddings/oleObject54.bin"/><Relationship Id="rId31" Type="http://schemas.openxmlformats.org/officeDocument/2006/relationships/oleObject" Target="../embeddings/oleObject60.bin"/><Relationship Id="rId4" Type="http://schemas.openxmlformats.org/officeDocument/2006/relationships/image" Target="../media/image48.wmf"/><Relationship Id="rId9" Type="http://schemas.openxmlformats.org/officeDocument/2006/relationships/oleObject" Target="../embeddings/oleObject49.bin"/><Relationship Id="rId14" Type="http://schemas.openxmlformats.org/officeDocument/2006/relationships/image" Target="../media/image51.wmf"/><Relationship Id="rId22" Type="http://schemas.openxmlformats.org/officeDocument/2006/relationships/image" Target="../media/image55.emf"/><Relationship Id="rId27" Type="http://schemas.openxmlformats.org/officeDocument/2006/relationships/oleObject" Target="../embeddings/oleObject58.bin"/><Relationship Id="rId30" Type="http://schemas.openxmlformats.org/officeDocument/2006/relationships/image" Target="../media/image59.emf"/><Relationship Id="rId35" Type="http://schemas.openxmlformats.org/officeDocument/2006/relationships/oleObject" Target="../embeddings/oleObject62.bin"/><Relationship Id="rId8" Type="http://schemas.openxmlformats.org/officeDocument/2006/relationships/image" Target="../media/image10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13" Type="http://schemas.openxmlformats.org/officeDocument/2006/relationships/oleObject" Target="../embeddings/oleObject68.bin"/><Relationship Id="rId18" Type="http://schemas.openxmlformats.org/officeDocument/2006/relationships/image" Target="../media/image68.wmf"/><Relationship Id="rId26" Type="http://schemas.openxmlformats.org/officeDocument/2006/relationships/image" Target="../media/image72.wmf"/><Relationship Id="rId3" Type="http://schemas.openxmlformats.org/officeDocument/2006/relationships/oleObject" Target="../embeddings/oleObject63.bin"/><Relationship Id="rId21" Type="http://schemas.openxmlformats.org/officeDocument/2006/relationships/oleObject" Target="../embeddings/oleObject72.bin"/><Relationship Id="rId7" Type="http://schemas.openxmlformats.org/officeDocument/2006/relationships/oleObject" Target="../embeddings/oleObject65.bin"/><Relationship Id="rId12" Type="http://schemas.openxmlformats.org/officeDocument/2006/relationships/image" Target="../media/image65.wmf"/><Relationship Id="rId17" Type="http://schemas.openxmlformats.org/officeDocument/2006/relationships/oleObject" Target="../embeddings/oleObject70.bin"/><Relationship Id="rId25" Type="http://schemas.openxmlformats.org/officeDocument/2006/relationships/oleObject" Target="../embeddings/oleObject74.bin"/><Relationship Id="rId2" Type="http://schemas.openxmlformats.org/officeDocument/2006/relationships/slideLayout" Target="../slideLayouts/slideLayout18.xml"/><Relationship Id="rId16" Type="http://schemas.openxmlformats.org/officeDocument/2006/relationships/image" Target="../media/image67.wmf"/><Relationship Id="rId20" Type="http://schemas.openxmlformats.org/officeDocument/2006/relationships/image" Target="../media/image69.wmf"/><Relationship Id="rId29" Type="http://schemas.openxmlformats.org/officeDocument/2006/relationships/oleObject" Target="../embeddings/oleObject76.bin"/><Relationship Id="rId1" Type="http://schemas.openxmlformats.org/officeDocument/2006/relationships/vmlDrawing" Target="../drawings/vmlDrawing11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67.bin"/><Relationship Id="rId24" Type="http://schemas.openxmlformats.org/officeDocument/2006/relationships/image" Target="../media/image71.wmf"/><Relationship Id="rId32" Type="http://schemas.openxmlformats.org/officeDocument/2006/relationships/image" Target="../media/image74.wmf"/><Relationship Id="rId5" Type="http://schemas.openxmlformats.org/officeDocument/2006/relationships/oleObject" Target="../embeddings/oleObject64.bin"/><Relationship Id="rId15" Type="http://schemas.openxmlformats.org/officeDocument/2006/relationships/oleObject" Target="../embeddings/oleObject69.bin"/><Relationship Id="rId23" Type="http://schemas.openxmlformats.org/officeDocument/2006/relationships/oleObject" Target="../embeddings/oleObject73.bin"/><Relationship Id="rId28" Type="http://schemas.openxmlformats.org/officeDocument/2006/relationships/image" Target="../media/image56.wmf"/><Relationship Id="rId10" Type="http://schemas.openxmlformats.org/officeDocument/2006/relationships/image" Target="../media/image64.wmf"/><Relationship Id="rId19" Type="http://schemas.openxmlformats.org/officeDocument/2006/relationships/oleObject" Target="../embeddings/oleObject71.bin"/><Relationship Id="rId31" Type="http://schemas.openxmlformats.org/officeDocument/2006/relationships/oleObject" Target="../embeddings/oleObject77.bin"/><Relationship Id="rId4" Type="http://schemas.openxmlformats.org/officeDocument/2006/relationships/image" Target="../media/image9.wmf"/><Relationship Id="rId9" Type="http://schemas.openxmlformats.org/officeDocument/2006/relationships/oleObject" Target="../embeddings/oleObject66.bin"/><Relationship Id="rId14" Type="http://schemas.openxmlformats.org/officeDocument/2006/relationships/image" Target="../media/image66.wmf"/><Relationship Id="rId22" Type="http://schemas.openxmlformats.org/officeDocument/2006/relationships/image" Target="../media/image70.wmf"/><Relationship Id="rId27" Type="http://schemas.openxmlformats.org/officeDocument/2006/relationships/oleObject" Target="../embeddings/oleObject75.bin"/><Relationship Id="rId30" Type="http://schemas.openxmlformats.org/officeDocument/2006/relationships/image" Target="../media/image73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13" Type="http://schemas.openxmlformats.org/officeDocument/2006/relationships/image" Target="../media/image79.wmf"/><Relationship Id="rId18" Type="http://schemas.openxmlformats.org/officeDocument/2006/relationships/oleObject" Target="../embeddings/oleObject86.bin"/><Relationship Id="rId26" Type="http://schemas.openxmlformats.org/officeDocument/2006/relationships/oleObject" Target="../embeddings/oleObject91.bin"/><Relationship Id="rId3" Type="http://schemas.openxmlformats.org/officeDocument/2006/relationships/oleObject" Target="../embeddings/oleObject78.bin"/><Relationship Id="rId21" Type="http://schemas.openxmlformats.org/officeDocument/2006/relationships/oleObject" Target="../embeddings/oleObject88.bin"/><Relationship Id="rId7" Type="http://schemas.openxmlformats.org/officeDocument/2006/relationships/oleObject" Target="../embeddings/oleObject80.bin"/><Relationship Id="rId12" Type="http://schemas.openxmlformats.org/officeDocument/2006/relationships/oleObject" Target="../embeddings/oleObject83.bin"/><Relationship Id="rId17" Type="http://schemas.openxmlformats.org/officeDocument/2006/relationships/image" Target="../media/image81.wmf"/><Relationship Id="rId25" Type="http://schemas.openxmlformats.org/officeDocument/2006/relationships/image" Target="../media/image84.wmf"/><Relationship Id="rId2" Type="http://schemas.openxmlformats.org/officeDocument/2006/relationships/slideLayout" Target="../slideLayouts/slideLayout18.xml"/><Relationship Id="rId16" Type="http://schemas.openxmlformats.org/officeDocument/2006/relationships/oleObject" Target="../embeddings/oleObject85.bin"/><Relationship Id="rId20" Type="http://schemas.openxmlformats.org/officeDocument/2006/relationships/image" Target="../media/image82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76.wmf"/><Relationship Id="rId11" Type="http://schemas.openxmlformats.org/officeDocument/2006/relationships/oleObject" Target="../embeddings/oleObject82.bin"/><Relationship Id="rId24" Type="http://schemas.openxmlformats.org/officeDocument/2006/relationships/oleObject" Target="../embeddings/oleObject90.bin"/><Relationship Id="rId5" Type="http://schemas.openxmlformats.org/officeDocument/2006/relationships/oleObject" Target="../embeddings/oleObject79.bin"/><Relationship Id="rId15" Type="http://schemas.openxmlformats.org/officeDocument/2006/relationships/image" Target="../media/image80.wmf"/><Relationship Id="rId23" Type="http://schemas.openxmlformats.org/officeDocument/2006/relationships/image" Target="../media/image83.wmf"/><Relationship Id="rId10" Type="http://schemas.openxmlformats.org/officeDocument/2006/relationships/image" Target="../media/image78.wmf"/><Relationship Id="rId19" Type="http://schemas.openxmlformats.org/officeDocument/2006/relationships/oleObject" Target="../embeddings/oleObject87.bin"/><Relationship Id="rId4" Type="http://schemas.openxmlformats.org/officeDocument/2006/relationships/image" Target="../media/image75.wmf"/><Relationship Id="rId9" Type="http://schemas.openxmlformats.org/officeDocument/2006/relationships/oleObject" Target="../embeddings/oleObject81.bin"/><Relationship Id="rId14" Type="http://schemas.openxmlformats.org/officeDocument/2006/relationships/oleObject" Target="../embeddings/oleObject84.bin"/><Relationship Id="rId22" Type="http://schemas.openxmlformats.org/officeDocument/2006/relationships/oleObject" Target="../embeddings/oleObject89.bin"/><Relationship Id="rId27" Type="http://schemas.openxmlformats.org/officeDocument/2006/relationships/image" Target="../media/image85.wmf"/></Relationships>
</file>

<file path=ppt/slides/_rels/slide16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97.bin"/><Relationship Id="rId18" Type="http://schemas.openxmlformats.org/officeDocument/2006/relationships/oleObject" Target="../embeddings/oleObject100.bin"/><Relationship Id="rId26" Type="http://schemas.openxmlformats.org/officeDocument/2006/relationships/image" Target="../media/image89.wmf"/><Relationship Id="rId3" Type="http://schemas.openxmlformats.org/officeDocument/2006/relationships/oleObject" Target="../embeddings/oleObject92.bin"/><Relationship Id="rId21" Type="http://schemas.openxmlformats.org/officeDocument/2006/relationships/image" Target="../media/image81.wmf"/><Relationship Id="rId34" Type="http://schemas.openxmlformats.org/officeDocument/2006/relationships/image" Target="../media/image93.wmf"/><Relationship Id="rId7" Type="http://schemas.openxmlformats.org/officeDocument/2006/relationships/oleObject" Target="../embeddings/oleObject94.bin"/><Relationship Id="rId12" Type="http://schemas.openxmlformats.org/officeDocument/2006/relationships/image" Target="../media/image86.wmf"/><Relationship Id="rId17" Type="http://schemas.openxmlformats.org/officeDocument/2006/relationships/image" Target="../media/image79.wmf"/><Relationship Id="rId25" Type="http://schemas.openxmlformats.org/officeDocument/2006/relationships/oleObject" Target="../embeddings/oleObject104.bin"/><Relationship Id="rId33" Type="http://schemas.openxmlformats.org/officeDocument/2006/relationships/oleObject" Target="../embeddings/oleObject108.bin"/><Relationship Id="rId2" Type="http://schemas.openxmlformats.org/officeDocument/2006/relationships/slideLayout" Target="../slideLayouts/slideLayout18.xml"/><Relationship Id="rId16" Type="http://schemas.openxmlformats.org/officeDocument/2006/relationships/oleObject" Target="../embeddings/oleObject99.bin"/><Relationship Id="rId20" Type="http://schemas.openxmlformats.org/officeDocument/2006/relationships/oleObject" Target="../embeddings/oleObject101.bin"/><Relationship Id="rId29" Type="http://schemas.openxmlformats.org/officeDocument/2006/relationships/oleObject" Target="../embeddings/oleObject106.bin"/><Relationship Id="rId1" Type="http://schemas.openxmlformats.org/officeDocument/2006/relationships/vmlDrawing" Target="../drawings/vmlDrawing13.vml"/><Relationship Id="rId6" Type="http://schemas.openxmlformats.org/officeDocument/2006/relationships/image" Target="../media/image76.wmf"/><Relationship Id="rId11" Type="http://schemas.openxmlformats.org/officeDocument/2006/relationships/oleObject" Target="../embeddings/oleObject96.bin"/><Relationship Id="rId24" Type="http://schemas.openxmlformats.org/officeDocument/2006/relationships/image" Target="../media/image88.wmf"/><Relationship Id="rId32" Type="http://schemas.openxmlformats.org/officeDocument/2006/relationships/image" Target="../media/image92.wmf"/><Relationship Id="rId5" Type="http://schemas.openxmlformats.org/officeDocument/2006/relationships/oleObject" Target="../embeddings/oleObject93.bin"/><Relationship Id="rId15" Type="http://schemas.openxmlformats.org/officeDocument/2006/relationships/image" Target="../media/image87.wmf"/><Relationship Id="rId23" Type="http://schemas.openxmlformats.org/officeDocument/2006/relationships/oleObject" Target="../embeddings/oleObject103.bin"/><Relationship Id="rId28" Type="http://schemas.openxmlformats.org/officeDocument/2006/relationships/image" Target="../media/image90.wmf"/><Relationship Id="rId10" Type="http://schemas.openxmlformats.org/officeDocument/2006/relationships/image" Target="../media/image78.wmf"/><Relationship Id="rId19" Type="http://schemas.openxmlformats.org/officeDocument/2006/relationships/image" Target="../media/image80.wmf"/><Relationship Id="rId31" Type="http://schemas.openxmlformats.org/officeDocument/2006/relationships/oleObject" Target="../embeddings/oleObject107.bin"/><Relationship Id="rId4" Type="http://schemas.openxmlformats.org/officeDocument/2006/relationships/image" Target="../media/image75.wmf"/><Relationship Id="rId9" Type="http://schemas.openxmlformats.org/officeDocument/2006/relationships/oleObject" Target="../embeddings/oleObject95.bin"/><Relationship Id="rId14" Type="http://schemas.openxmlformats.org/officeDocument/2006/relationships/oleObject" Target="../embeddings/oleObject98.bin"/><Relationship Id="rId22" Type="http://schemas.openxmlformats.org/officeDocument/2006/relationships/oleObject" Target="../embeddings/oleObject102.bin"/><Relationship Id="rId27" Type="http://schemas.openxmlformats.org/officeDocument/2006/relationships/oleObject" Target="../embeddings/oleObject105.bin"/><Relationship Id="rId30" Type="http://schemas.openxmlformats.org/officeDocument/2006/relationships/image" Target="../media/image91.wmf"/><Relationship Id="rId8" Type="http://schemas.openxmlformats.org/officeDocument/2006/relationships/image" Target="../media/image77.wmf"/></Relationships>
</file>

<file path=ppt/slides/_rels/slide17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14.bin"/><Relationship Id="rId18" Type="http://schemas.openxmlformats.org/officeDocument/2006/relationships/oleObject" Target="../embeddings/oleObject117.bin"/><Relationship Id="rId26" Type="http://schemas.openxmlformats.org/officeDocument/2006/relationships/oleObject" Target="../embeddings/oleObject121.bin"/><Relationship Id="rId3" Type="http://schemas.openxmlformats.org/officeDocument/2006/relationships/oleObject" Target="../embeddings/oleObject109.bin"/><Relationship Id="rId21" Type="http://schemas.openxmlformats.org/officeDocument/2006/relationships/image" Target="../media/image100.wmf"/><Relationship Id="rId34" Type="http://schemas.openxmlformats.org/officeDocument/2006/relationships/oleObject" Target="../embeddings/oleObject125.bin"/><Relationship Id="rId7" Type="http://schemas.openxmlformats.org/officeDocument/2006/relationships/oleObject" Target="../embeddings/oleObject111.bin"/><Relationship Id="rId12" Type="http://schemas.openxmlformats.org/officeDocument/2006/relationships/image" Target="../media/image96.wmf"/><Relationship Id="rId17" Type="http://schemas.openxmlformats.org/officeDocument/2006/relationships/image" Target="../media/image98.wmf"/><Relationship Id="rId25" Type="http://schemas.openxmlformats.org/officeDocument/2006/relationships/image" Target="../media/image102.wmf"/><Relationship Id="rId33" Type="http://schemas.openxmlformats.org/officeDocument/2006/relationships/image" Target="../media/image106.wmf"/><Relationship Id="rId2" Type="http://schemas.openxmlformats.org/officeDocument/2006/relationships/slideLayout" Target="../slideLayouts/slideLayout18.xml"/><Relationship Id="rId16" Type="http://schemas.openxmlformats.org/officeDocument/2006/relationships/oleObject" Target="../embeddings/oleObject116.bin"/><Relationship Id="rId20" Type="http://schemas.openxmlformats.org/officeDocument/2006/relationships/oleObject" Target="../embeddings/oleObject118.bin"/><Relationship Id="rId29" Type="http://schemas.openxmlformats.org/officeDocument/2006/relationships/image" Target="../media/image104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94.wmf"/><Relationship Id="rId11" Type="http://schemas.openxmlformats.org/officeDocument/2006/relationships/oleObject" Target="../embeddings/oleObject113.bin"/><Relationship Id="rId24" Type="http://schemas.openxmlformats.org/officeDocument/2006/relationships/oleObject" Target="../embeddings/oleObject120.bin"/><Relationship Id="rId32" Type="http://schemas.openxmlformats.org/officeDocument/2006/relationships/oleObject" Target="../embeddings/oleObject124.bin"/><Relationship Id="rId5" Type="http://schemas.openxmlformats.org/officeDocument/2006/relationships/oleObject" Target="../embeddings/oleObject110.bin"/><Relationship Id="rId15" Type="http://schemas.openxmlformats.org/officeDocument/2006/relationships/image" Target="../media/image97.wmf"/><Relationship Id="rId23" Type="http://schemas.openxmlformats.org/officeDocument/2006/relationships/image" Target="../media/image101.wmf"/><Relationship Id="rId28" Type="http://schemas.openxmlformats.org/officeDocument/2006/relationships/oleObject" Target="../embeddings/oleObject122.bin"/><Relationship Id="rId10" Type="http://schemas.openxmlformats.org/officeDocument/2006/relationships/image" Target="../media/image78.wmf"/><Relationship Id="rId19" Type="http://schemas.openxmlformats.org/officeDocument/2006/relationships/image" Target="../media/image99.wmf"/><Relationship Id="rId31" Type="http://schemas.openxmlformats.org/officeDocument/2006/relationships/image" Target="../media/image105.wmf"/><Relationship Id="rId4" Type="http://schemas.openxmlformats.org/officeDocument/2006/relationships/image" Target="../media/image75.wmf"/><Relationship Id="rId9" Type="http://schemas.openxmlformats.org/officeDocument/2006/relationships/oleObject" Target="../embeddings/oleObject112.bin"/><Relationship Id="rId14" Type="http://schemas.openxmlformats.org/officeDocument/2006/relationships/oleObject" Target="../embeddings/oleObject115.bin"/><Relationship Id="rId22" Type="http://schemas.openxmlformats.org/officeDocument/2006/relationships/oleObject" Target="../embeddings/oleObject119.bin"/><Relationship Id="rId27" Type="http://schemas.openxmlformats.org/officeDocument/2006/relationships/image" Target="../media/image103.wmf"/><Relationship Id="rId30" Type="http://schemas.openxmlformats.org/officeDocument/2006/relationships/oleObject" Target="../embeddings/oleObject123.bin"/><Relationship Id="rId35" Type="http://schemas.openxmlformats.org/officeDocument/2006/relationships/image" Target="../media/image80.wmf"/><Relationship Id="rId8" Type="http://schemas.openxmlformats.org/officeDocument/2006/relationships/image" Target="../media/image95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4.wmf"/><Relationship Id="rId13" Type="http://schemas.openxmlformats.org/officeDocument/2006/relationships/oleObject" Target="../embeddings/oleObject132.bin"/><Relationship Id="rId18" Type="http://schemas.openxmlformats.org/officeDocument/2006/relationships/image" Target="../media/image109.wmf"/><Relationship Id="rId3" Type="http://schemas.openxmlformats.org/officeDocument/2006/relationships/oleObject" Target="../embeddings/oleObject126.bin"/><Relationship Id="rId21" Type="http://schemas.openxmlformats.org/officeDocument/2006/relationships/oleObject" Target="../embeddings/oleObject137.bin"/><Relationship Id="rId7" Type="http://schemas.openxmlformats.org/officeDocument/2006/relationships/oleObject" Target="../embeddings/oleObject128.bin"/><Relationship Id="rId12" Type="http://schemas.openxmlformats.org/officeDocument/2006/relationships/oleObject" Target="../embeddings/oleObject131.bin"/><Relationship Id="rId17" Type="http://schemas.openxmlformats.org/officeDocument/2006/relationships/oleObject" Target="../embeddings/oleObject135.bin"/><Relationship Id="rId2" Type="http://schemas.openxmlformats.org/officeDocument/2006/relationships/slideLayout" Target="../slideLayouts/slideLayout18.xml"/><Relationship Id="rId16" Type="http://schemas.openxmlformats.org/officeDocument/2006/relationships/image" Target="../media/image108.wmf"/><Relationship Id="rId20" Type="http://schemas.openxmlformats.org/officeDocument/2006/relationships/image" Target="../media/image95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75.wmf"/><Relationship Id="rId11" Type="http://schemas.openxmlformats.org/officeDocument/2006/relationships/image" Target="../media/image107.wmf"/><Relationship Id="rId24" Type="http://schemas.openxmlformats.org/officeDocument/2006/relationships/image" Target="../media/image111.wmf"/><Relationship Id="rId5" Type="http://schemas.openxmlformats.org/officeDocument/2006/relationships/oleObject" Target="../embeddings/oleObject127.bin"/><Relationship Id="rId15" Type="http://schemas.openxmlformats.org/officeDocument/2006/relationships/oleObject" Target="../embeddings/oleObject134.bin"/><Relationship Id="rId23" Type="http://schemas.openxmlformats.org/officeDocument/2006/relationships/oleObject" Target="../embeddings/oleObject138.bin"/><Relationship Id="rId10" Type="http://schemas.openxmlformats.org/officeDocument/2006/relationships/oleObject" Target="../embeddings/oleObject130.bin"/><Relationship Id="rId19" Type="http://schemas.openxmlformats.org/officeDocument/2006/relationships/oleObject" Target="../embeddings/oleObject136.bin"/><Relationship Id="rId4" Type="http://schemas.openxmlformats.org/officeDocument/2006/relationships/image" Target="../media/image78.wmf"/><Relationship Id="rId9" Type="http://schemas.openxmlformats.org/officeDocument/2006/relationships/oleObject" Target="../embeddings/oleObject129.bin"/><Relationship Id="rId14" Type="http://schemas.openxmlformats.org/officeDocument/2006/relationships/oleObject" Target="../embeddings/oleObject133.bin"/><Relationship Id="rId22" Type="http://schemas.openxmlformats.org/officeDocument/2006/relationships/image" Target="../media/image110.wmf"/></Relationships>
</file>

<file path=ppt/slides/_rels/slide19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44.bin"/><Relationship Id="rId18" Type="http://schemas.openxmlformats.org/officeDocument/2006/relationships/oleObject" Target="../embeddings/oleObject147.bin"/><Relationship Id="rId26" Type="http://schemas.openxmlformats.org/officeDocument/2006/relationships/oleObject" Target="../embeddings/oleObject151.bin"/><Relationship Id="rId3" Type="http://schemas.openxmlformats.org/officeDocument/2006/relationships/oleObject" Target="../embeddings/oleObject139.bin"/><Relationship Id="rId21" Type="http://schemas.openxmlformats.org/officeDocument/2006/relationships/image" Target="../media/image120.wmf"/><Relationship Id="rId34" Type="http://schemas.openxmlformats.org/officeDocument/2006/relationships/oleObject" Target="../embeddings/oleObject155.bin"/><Relationship Id="rId7" Type="http://schemas.openxmlformats.org/officeDocument/2006/relationships/oleObject" Target="../embeddings/oleObject141.bin"/><Relationship Id="rId12" Type="http://schemas.openxmlformats.org/officeDocument/2006/relationships/image" Target="../media/image116.wmf"/><Relationship Id="rId17" Type="http://schemas.openxmlformats.org/officeDocument/2006/relationships/oleObject" Target="../embeddings/oleObject146.bin"/><Relationship Id="rId25" Type="http://schemas.openxmlformats.org/officeDocument/2006/relationships/image" Target="../media/image122.wmf"/><Relationship Id="rId33" Type="http://schemas.openxmlformats.org/officeDocument/2006/relationships/image" Target="../media/image126.wmf"/><Relationship Id="rId2" Type="http://schemas.openxmlformats.org/officeDocument/2006/relationships/slideLayout" Target="../slideLayouts/slideLayout30.xml"/><Relationship Id="rId16" Type="http://schemas.openxmlformats.org/officeDocument/2006/relationships/image" Target="../media/image118.wmf"/><Relationship Id="rId20" Type="http://schemas.openxmlformats.org/officeDocument/2006/relationships/oleObject" Target="../embeddings/oleObject148.bin"/><Relationship Id="rId29" Type="http://schemas.openxmlformats.org/officeDocument/2006/relationships/image" Target="../media/image124.wmf"/><Relationship Id="rId1" Type="http://schemas.openxmlformats.org/officeDocument/2006/relationships/vmlDrawing" Target="../drawings/vmlDrawing16.vml"/><Relationship Id="rId6" Type="http://schemas.openxmlformats.org/officeDocument/2006/relationships/image" Target="../media/image113.emf"/><Relationship Id="rId11" Type="http://schemas.openxmlformats.org/officeDocument/2006/relationships/oleObject" Target="../embeddings/oleObject143.bin"/><Relationship Id="rId24" Type="http://schemas.openxmlformats.org/officeDocument/2006/relationships/oleObject" Target="../embeddings/oleObject150.bin"/><Relationship Id="rId32" Type="http://schemas.openxmlformats.org/officeDocument/2006/relationships/oleObject" Target="../embeddings/oleObject154.bin"/><Relationship Id="rId5" Type="http://schemas.openxmlformats.org/officeDocument/2006/relationships/oleObject" Target="../embeddings/oleObject140.bin"/><Relationship Id="rId15" Type="http://schemas.openxmlformats.org/officeDocument/2006/relationships/oleObject" Target="../embeddings/oleObject145.bin"/><Relationship Id="rId23" Type="http://schemas.openxmlformats.org/officeDocument/2006/relationships/image" Target="../media/image121.wmf"/><Relationship Id="rId28" Type="http://schemas.openxmlformats.org/officeDocument/2006/relationships/oleObject" Target="../embeddings/oleObject152.bin"/><Relationship Id="rId36" Type="http://schemas.openxmlformats.org/officeDocument/2006/relationships/oleObject" Target="../embeddings/oleObject156.bin"/><Relationship Id="rId10" Type="http://schemas.openxmlformats.org/officeDocument/2006/relationships/image" Target="../media/image115.wmf"/><Relationship Id="rId19" Type="http://schemas.openxmlformats.org/officeDocument/2006/relationships/image" Target="../media/image119.wmf"/><Relationship Id="rId31" Type="http://schemas.openxmlformats.org/officeDocument/2006/relationships/image" Target="../media/image125.wmf"/><Relationship Id="rId4" Type="http://schemas.openxmlformats.org/officeDocument/2006/relationships/image" Target="../media/image112.emf"/><Relationship Id="rId9" Type="http://schemas.openxmlformats.org/officeDocument/2006/relationships/oleObject" Target="../embeddings/oleObject142.bin"/><Relationship Id="rId14" Type="http://schemas.openxmlformats.org/officeDocument/2006/relationships/image" Target="../media/image117.wmf"/><Relationship Id="rId22" Type="http://schemas.openxmlformats.org/officeDocument/2006/relationships/oleObject" Target="../embeddings/oleObject149.bin"/><Relationship Id="rId27" Type="http://schemas.openxmlformats.org/officeDocument/2006/relationships/image" Target="../media/image123.emf"/><Relationship Id="rId30" Type="http://schemas.openxmlformats.org/officeDocument/2006/relationships/oleObject" Target="../embeddings/oleObject153.bin"/><Relationship Id="rId35" Type="http://schemas.openxmlformats.org/officeDocument/2006/relationships/image" Target="../media/image127.wmf"/><Relationship Id="rId8" Type="http://schemas.openxmlformats.org/officeDocument/2006/relationships/image" Target="../media/image114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4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8.jpeg"/><Relationship Id="rId4" Type="http://schemas.openxmlformats.org/officeDocument/2006/relationships/image" Target="../media/image7.png"/><Relationship Id="rId9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12.bin"/><Relationship Id="rId18" Type="http://schemas.openxmlformats.org/officeDocument/2006/relationships/image" Target="../media/image16.wmf"/><Relationship Id="rId26" Type="http://schemas.openxmlformats.org/officeDocument/2006/relationships/image" Target="../media/image20.wmf"/><Relationship Id="rId3" Type="http://schemas.openxmlformats.org/officeDocument/2006/relationships/oleObject" Target="../embeddings/oleObject7.bin"/><Relationship Id="rId21" Type="http://schemas.openxmlformats.org/officeDocument/2006/relationships/oleObject" Target="../embeddings/oleObject16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3.wmf"/><Relationship Id="rId17" Type="http://schemas.openxmlformats.org/officeDocument/2006/relationships/oleObject" Target="../embeddings/oleObject14.bin"/><Relationship Id="rId25" Type="http://schemas.openxmlformats.org/officeDocument/2006/relationships/oleObject" Target="../embeddings/oleObject18.bin"/><Relationship Id="rId2" Type="http://schemas.openxmlformats.org/officeDocument/2006/relationships/slideLayout" Target="../slideLayouts/slideLayout18.xml"/><Relationship Id="rId16" Type="http://schemas.openxmlformats.org/officeDocument/2006/relationships/image" Target="../media/image15.wmf"/><Relationship Id="rId20" Type="http://schemas.openxmlformats.org/officeDocument/2006/relationships/image" Target="../media/image17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1.bin"/><Relationship Id="rId24" Type="http://schemas.openxmlformats.org/officeDocument/2006/relationships/image" Target="../media/image19.wmf"/><Relationship Id="rId5" Type="http://schemas.openxmlformats.org/officeDocument/2006/relationships/oleObject" Target="../embeddings/oleObject8.bin"/><Relationship Id="rId15" Type="http://schemas.openxmlformats.org/officeDocument/2006/relationships/oleObject" Target="../embeddings/oleObject13.bin"/><Relationship Id="rId23" Type="http://schemas.openxmlformats.org/officeDocument/2006/relationships/oleObject" Target="../embeddings/oleObject17.bin"/><Relationship Id="rId28" Type="http://schemas.openxmlformats.org/officeDocument/2006/relationships/image" Target="../media/image21.wmf"/><Relationship Id="rId10" Type="http://schemas.openxmlformats.org/officeDocument/2006/relationships/image" Target="../media/image12.wmf"/><Relationship Id="rId19" Type="http://schemas.openxmlformats.org/officeDocument/2006/relationships/oleObject" Target="../embeddings/oleObject15.bin"/><Relationship Id="rId4" Type="http://schemas.openxmlformats.org/officeDocument/2006/relationships/image" Target="../media/image9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4.wmf"/><Relationship Id="rId22" Type="http://schemas.openxmlformats.org/officeDocument/2006/relationships/image" Target="../media/image18.wmf"/><Relationship Id="rId27" Type="http://schemas.openxmlformats.org/officeDocument/2006/relationships/oleObject" Target="../embeddings/oleObject19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22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oleObject" Target="../embeddings/oleObject26.bin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27.wmf"/><Relationship Id="rId2" Type="http://schemas.openxmlformats.org/officeDocument/2006/relationships/slideLayout" Target="../slideLayouts/slideLayout30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4.bin"/><Relationship Id="rId14" Type="http://schemas.openxmlformats.org/officeDocument/2006/relationships/image" Target="../media/image28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oleObject" Target="../embeddings/oleObject32.bin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33.wmf"/><Relationship Id="rId2" Type="http://schemas.openxmlformats.org/officeDocument/2006/relationships/slideLayout" Target="../slideLayouts/slideLayout18.xml"/><Relationship Id="rId16" Type="http://schemas.openxmlformats.org/officeDocument/2006/relationships/image" Target="../media/image35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8.bin"/><Relationship Id="rId15" Type="http://schemas.openxmlformats.org/officeDocument/2006/relationships/oleObject" Target="../embeddings/oleObject33.bin"/><Relationship Id="rId10" Type="http://schemas.openxmlformats.org/officeDocument/2006/relationships/image" Target="../media/image32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30.bin"/><Relationship Id="rId14" Type="http://schemas.openxmlformats.org/officeDocument/2006/relationships/image" Target="../media/image3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ext Box 9"/>
          <p:cNvSpPr>
            <a:spLocks noGrp="1" noChangeArrowheads="1"/>
          </p:cNvSpPr>
          <p:nvPr>
            <p:ph type="subTitle" idx="4294967295"/>
          </p:nvPr>
        </p:nvSpPr>
        <p:spPr>
          <a:xfrm>
            <a:off x="1219200" y="3962400"/>
            <a:ext cx="6019800" cy="17526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ru-RU" altLang="ru-RU" dirty="0" smtClean="0">
                <a:latin typeface="Times New Roman" pitchFamily="18" charset="0"/>
              </a:rPr>
              <a:t>Зверев В.А. школа № 258</a:t>
            </a:r>
          </a:p>
          <a:p>
            <a:pPr marL="0" indent="0" algn="ctr" eaLnBrk="1" hangingPunct="1">
              <a:buFontTx/>
              <a:buNone/>
            </a:pPr>
            <a:r>
              <a:rPr lang="ru-RU" altLang="ru-RU" sz="2800" dirty="0" smtClean="0">
                <a:latin typeface="Times New Roman" pitchFamily="18" charset="0"/>
              </a:rPr>
              <a:t>Санкт-Петербург </a:t>
            </a:r>
            <a:fld id="{D76F5527-6F10-4613-A8EE-D9231D6DB997}" type="datetime4">
              <a:rPr lang="ru-RU" altLang="ru-RU" sz="2800" smtClean="0">
                <a:latin typeface="Times New Roman" pitchFamily="18" charset="0"/>
              </a:rPr>
              <a:t>26 апреля 2020 г.</a:t>
            </a:fld>
            <a:endParaRPr lang="ru-RU" altLang="ru-RU" sz="2800" dirty="0" smtClean="0">
              <a:latin typeface="Times New Roman" pitchFamily="18" charset="0"/>
            </a:endParaRPr>
          </a:p>
        </p:txBody>
      </p:sp>
      <p:sp>
        <p:nvSpPr>
          <p:cNvPr id="26626" name="WordArt 6"/>
          <p:cNvSpPr>
            <a:spLocks noChangeArrowheads="1" noChangeShapeType="1" noTextEdit="1"/>
          </p:cNvSpPr>
          <p:nvPr/>
        </p:nvSpPr>
        <p:spPr bwMode="auto">
          <a:xfrm>
            <a:off x="457200" y="1219200"/>
            <a:ext cx="8137525" cy="12842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+mn-lt"/>
                <a:ea typeface="+mn-lt"/>
                <a:cs typeface="+mn-lt"/>
              </a:rPr>
              <a:t>Электростатика</a:t>
            </a:r>
          </a:p>
        </p:txBody>
      </p:sp>
      <p:sp>
        <p:nvSpPr>
          <p:cNvPr id="26627" name="WordArt 5"/>
          <p:cNvSpPr>
            <a:spLocks noChangeArrowheads="1" noChangeShapeType="1" noTextEdit="1"/>
          </p:cNvSpPr>
          <p:nvPr/>
        </p:nvSpPr>
        <p:spPr bwMode="auto">
          <a:xfrm>
            <a:off x="2286000" y="2895600"/>
            <a:ext cx="4038600" cy="6651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+mn-lt"/>
                <a:ea typeface="+mn-lt"/>
                <a:cs typeface="+mn-lt"/>
              </a:rPr>
              <a:t>Закон Кулона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4" name="Rectangle 2"/>
          <p:cNvSpPr>
            <a:spLocks noChangeArrowheads="1"/>
          </p:cNvSpPr>
          <p:nvPr/>
        </p:nvSpPr>
        <p:spPr bwMode="auto">
          <a:xfrm>
            <a:off x="238125" y="-28575"/>
            <a:ext cx="859155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0" hangingPunct="0"/>
            <a:r>
              <a:rPr lang="ru-RU" altLang="ru-RU" sz="2400">
                <a:solidFill>
                  <a:srgbClr val="000000"/>
                </a:solidFill>
                <a:latin typeface="Times New Roman" pitchFamily="18" charset="0"/>
              </a:rPr>
              <a:t>Определить расстояние между двумя одинаковыми точечными зарядами по 3 мкКл каждый, находящимися в вакууме, если модуль силы взаимодействия между ними равен 100 мН.                    </a:t>
            </a:r>
          </a:p>
        </p:txBody>
      </p:sp>
      <p:grpSp>
        <p:nvGrpSpPr>
          <p:cNvPr id="35843" name="Group 3"/>
          <p:cNvGrpSpPr>
            <a:grpSpLocks/>
          </p:cNvGrpSpPr>
          <p:nvPr/>
        </p:nvGrpSpPr>
        <p:grpSpPr bwMode="auto">
          <a:xfrm>
            <a:off x="250825" y="1341438"/>
            <a:ext cx="2449513" cy="2363787"/>
            <a:chOff x="158" y="845"/>
            <a:chExt cx="1543" cy="1489"/>
          </a:xfrm>
        </p:grpSpPr>
        <p:sp>
          <p:nvSpPr>
            <p:cNvPr id="5197" name="Text Box 198"/>
            <p:cNvSpPr txBox="1">
              <a:spLocks noChangeArrowheads="1"/>
            </p:cNvSpPr>
            <p:nvPr/>
          </p:nvSpPr>
          <p:spPr bwMode="auto">
            <a:xfrm>
              <a:off x="158" y="845"/>
              <a:ext cx="1543" cy="1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2400" i="1">
                  <a:solidFill>
                    <a:srgbClr val="000000"/>
                  </a:solidFill>
                  <a:latin typeface="Times New Roman" pitchFamily="18" charset="0"/>
                </a:rPr>
                <a:t>Дано:</a:t>
              </a:r>
            </a:p>
            <a:p>
              <a:pPr>
                <a:spcBef>
                  <a:spcPct val="20000"/>
                </a:spcBef>
              </a:pPr>
              <a:r>
                <a:rPr lang="en-US" altLang="ru-RU" sz="2400" i="1">
                  <a:solidFill>
                    <a:srgbClr val="000000"/>
                  </a:solidFill>
                  <a:latin typeface="Times New Roman" pitchFamily="18" charset="0"/>
                </a:rPr>
                <a:t>F=</a:t>
              </a:r>
              <a:r>
                <a:rPr lang="ru-RU" altLang="ru-RU" sz="2400" i="1">
                  <a:solidFill>
                    <a:srgbClr val="000000"/>
                  </a:solidFill>
                  <a:latin typeface="Times New Roman" pitchFamily="18" charset="0"/>
                </a:rPr>
                <a:t>100 мН</a:t>
              </a:r>
            </a:p>
            <a:p>
              <a:r>
                <a:rPr lang="en-US" altLang="ru-RU" sz="2400" i="1">
                  <a:solidFill>
                    <a:srgbClr val="000000"/>
                  </a:solidFill>
                  <a:latin typeface="Times New Roman" pitchFamily="18" charset="0"/>
                </a:rPr>
                <a:t>q</a:t>
              </a:r>
              <a:r>
                <a:rPr lang="en-US" altLang="ru-RU" sz="2400" i="1" baseline="-25000">
                  <a:solidFill>
                    <a:srgbClr val="000000"/>
                  </a:solidFill>
                  <a:latin typeface="Times New Roman" pitchFamily="18" charset="0"/>
                </a:rPr>
                <a:t>1</a:t>
              </a:r>
              <a:r>
                <a:rPr lang="en-US" altLang="ru-RU" sz="2400" i="1">
                  <a:solidFill>
                    <a:srgbClr val="000000"/>
                  </a:solidFill>
                  <a:latin typeface="Times New Roman" pitchFamily="18" charset="0"/>
                </a:rPr>
                <a:t>=q</a:t>
              </a:r>
              <a:r>
                <a:rPr lang="en-US" altLang="ru-RU" sz="2400" i="1" baseline="-25000">
                  <a:solidFill>
                    <a:srgbClr val="000000"/>
                  </a:solidFill>
                  <a:latin typeface="Times New Roman" pitchFamily="18" charset="0"/>
                </a:rPr>
                <a:t>2</a:t>
              </a:r>
              <a:r>
                <a:rPr lang="en-US" altLang="ru-RU" sz="2400" i="1">
                  <a:solidFill>
                    <a:srgbClr val="000000"/>
                  </a:solidFill>
                  <a:latin typeface="Times New Roman" pitchFamily="18" charset="0"/>
                </a:rPr>
                <a:t>=q=</a:t>
              </a:r>
              <a:r>
                <a:rPr lang="ru-RU" altLang="ru-RU" sz="2400" i="1">
                  <a:solidFill>
                    <a:srgbClr val="000000"/>
                  </a:solidFill>
                  <a:latin typeface="Times New Roman" pitchFamily="18" charset="0"/>
                </a:rPr>
                <a:t>3 мкКл </a:t>
              </a:r>
              <a:endParaRPr lang="en-US" altLang="ru-RU" sz="2400" i="1">
                <a:solidFill>
                  <a:srgbClr val="000000"/>
                </a:solidFill>
                <a:latin typeface="Times New Roman" pitchFamily="18" charset="0"/>
              </a:endParaRPr>
            </a:p>
            <a:p>
              <a:r>
                <a:rPr lang="en-US" altLang="ru-RU" sz="2800" i="1">
                  <a:solidFill>
                    <a:srgbClr val="000000"/>
                  </a:solidFill>
                  <a:latin typeface="Times New Roman" pitchFamily="18" charset="0"/>
                  <a:sym typeface="Symbol" pitchFamily="18" charset="2"/>
                </a:rPr>
                <a:t></a:t>
              </a:r>
              <a:r>
                <a:rPr lang="en-US" altLang="ru-RU" sz="2400" i="1">
                  <a:solidFill>
                    <a:srgbClr val="000000"/>
                  </a:solidFill>
                  <a:latin typeface="Times New Roman" pitchFamily="18" charset="0"/>
                  <a:sym typeface="Symbol" pitchFamily="18" charset="2"/>
                </a:rPr>
                <a:t>=1</a:t>
              </a:r>
            </a:p>
          </p:txBody>
        </p:sp>
        <p:grpSp>
          <p:nvGrpSpPr>
            <p:cNvPr id="5198" name="Group 5"/>
            <p:cNvGrpSpPr>
              <a:grpSpLocks/>
            </p:cNvGrpSpPr>
            <p:nvPr/>
          </p:nvGrpSpPr>
          <p:grpSpPr bwMode="auto">
            <a:xfrm>
              <a:off x="204" y="845"/>
              <a:ext cx="1451" cy="1489"/>
              <a:chOff x="204" y="845"/>
              <a:chExt cx="1451" cy="1489"/>
            </a:xfrm>
          </p:grpSpPr>
          <p:graphicFrame>
            <p:nvGraphicFramePr>
              <p:cNvPr id="5186" name="Object 66"/>
              <p:cNvGraphicFramePr>
                <a:graphicFrameLocks noChangeAspect="1"/>
              </p:cNvGraphicFramePr>
              <p:nvPr/>
            </p:nvGraphicFramePr>
            <p:xfrm>
              <a:off x="204" y="1979"/>
              <a:ext cx="635" cy="35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3354" name="Формула" r:id="rId3" imgW="317087" imgH="177569" progId="Equation.3">
                      <p:embed/>
                    </p:oleObj>
                  </mc:Choice>
                  <mc:Fallback>
                    <p:oleObj name="Формула" r:id="rId3" imgW="317087" imgH="177569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04" y="1979"/>
                            <a:ext cx="635" cy="355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5199" name="Line 200"/>
              <p:cNvSpPr>
                <a:spLocks noChangeShapeType="1"/>
              </p:cNvSpPr>
              <p:nvPr/>
            </p:nvSpPr>
            <p:spPr bwMode="auto">
              <a:xfrm>
                <a:off x="204" y="1933"/>
                <a:ext cx="1451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5200" name="Line 201"/>
              <p:cNvSpPr>
                <a:spLocks noChangeShapeType="1"/>
              </p:cNvSpPr>
              <p:nvPr/>
            </p:nvSpPr>
            <p:spPr bwMode="auto">
              <a:xfrm rot="-5400000">
                <a:off x="929" y="1571"/>
                <a:ext cx="145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rgbClr val="000000"/>
                  </a:solidFill>
                </a:endParaRPr>
              </a:p>
            </p:txBody>
          </p:sp>
        </p:grpSp>
      </p:grpSp>
      <p:graphicFrame>
        <p:nvGraphicFramePr>
          <p:cNvPr id="35849" name="Object 6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5933011"/>
              </p:ext>
            </p:extLst>
          </p:nvPr>
        </p:nvGraphicFramePr>
        <p:xfrm>
          <a:off x="3113088" y="1746250"/>
          <a:ext cx="1835150" cy="1263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355" name="Формула" r:id="rId5" imgW="863280" imgH="457200" progId="Equation.3">
                  <p:embed/>
                </p:oleObj>
              </mc:Choice>
              <mc:Fallback>
                <p:oleObj name="Формула" r:id="rId5" imgW="86328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3088" y="1746250"/>
                        <a:ext cx="1835150" cy="1263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0" name="Object 6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0162766"/>
              </p:ext>
            </p:extLst>
          </p:nvPr>
        </p:nvGraphicFramePr>
        <p:xfrm>
          <a:off x="3897313" y="3114675"/>
          <a:ext cx="2060575" cy="1149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356" name="Формула" r:id="rId7" imgW="990360" imgH="431640" progId="Equation.3">
                  <p:embed/>
                </p:oleObj>
              </mc:Choice>
              <mc:Fallback>
                <p:oleObj name="Формула" r:id="rId7" imgW="99036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7313" y="3114675"/>
                        <a:ext cx="2060575" cy="1149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2" name="Object 7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3426040"/>
              </p:ext>
            </p:extLst>
          </p:nvPr>
        </p:nvGraphicFramePr>
        <p:xfrm>
          <a:off x="5230813" y="1801813"/>
          <a:ext cx="1257300" cy="115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357" name="Формула" r:id="rId9" imgW="507960" imgH="444240" progId="Equation.3">
                  <p:embed/>
                </p:oleObj>
              </mc:Choice>
              <mc:Fallback>
                <p:oleObj name="Формула" r:id="rId9" imgW="507960" imgH="444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0813" y="1801813"/>
                        <a:ext cx="1257300" cy="1152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5" name="Object 7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2578049"/>
              </p:ext>
            </p:extLst>
          </p:nvPr>
        </p:nvGraphicFramePr>
        <p:xfrm>
          <a:off x="6792913" y="1731963"/>
          <a:ext cx="1238250" cy="1187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358" name="Формула" r:id="rId11" imgW="444240" imgH="406080" progId="Equation.3">
                  <p:embed/>
                </p:oleObj>
              </mc:Choice>
              <mc:Fallback>
                <p:oleObj name="Формула" r:id="rId11" imgW="444240" imgH="4060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2913" y="1731963"/>
                        <a:ext cx="1238250" cy="1187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745" name="Text Box 17"/>
          <p:cNvSpPr txBox="1">
            <a:spLocks noChangeArrowheads="1"/>
          </p:cNvSpPr>
          <p:nvPr/>
        </p:nvSpPr>
        <p:spPr bwMode="auto">
          <a:xfrm>
            <a:off x="1981200" y="5867400"/>
            <a:ext cx="3505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3600" i="1" dirty="0">
                <a:solidFill>
                  <a:srgbClr val="0000FF"/>
                </a:solidFill>
                <a:latin typeface="Times New Roman" pitchFamily="18" charset="0"/>
              </a:rPr>
              <a:t>Ответ: </a:t>
            </a:r>
            <a:r>
              <a:rPr lang="en-US" altLang="ru-RU" sz="3600" i="1" dirty="0">
                <a:solidFill>
                  <a:srgbClr val="0000FF"/>
                </a:solidFill>
                <a:latin typeface="Times New Roman" pitchFamily="18" charset="0"/>
              </a:rPr>
              <a:t>r</a:t>
            </a:r>
            <a:r>
              <a:rPr lang="ru-RU" altLang="ru-RU" sz="3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ru-RU" sz="3600" dirty="0">
                <a:solidFill>
                  <a:srgbClr val="0000FF"/>
                </a:solidFill>
                <a:latin typeface="Times New Roman" pitchFamily="18" charset="0"/>
              </a:rPr>
              <a:t>=</a:t>
            </a:r>
            <a:r>
              <a:rPr lang="ru-RU" altLang="ru-RU" sz="3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ru-RU" sz="3600" dirty="0">
                <a:solidFill>
                  <a:srgbClr val="0000FF"/>
                </a:solidFill>
                <a:latin typeface="Times New Roman" pitchFamily="18" charset="0"/>
              </a:rPr>
              <a:t>0</a:t>
            </a:r>
            <a:r>
              <a:rPr lang="ru-RU" altLang="ru-RU" sz="3600" dirty="0">
                <a:solidFill>
                  <a:srgbClr val="0000FF"/>
                </a:solidFill>
                <a:latin typeface="Times New Roman" pitchFamily="18" charset="0"/>
              </a:rPr>
              <a:t>,</a:t>
            </a:r>
            <a:r>
              <a:rPr lang="en-US" altLang="ru-RU" sz="3600" dirty="0">
                <a:solidFill>
                  <a:srgbClr val="0000FF"/>
                </a:solidFill>
                <a:latin typeface="Times New Roman" pitchFamily="18" charset="0"/>
              </a:rPr>
              <a:t>9 </a:t>
            </a:r>
            <a:r>
              <a:rPr lang="ru-RU" altLang="ru-RU" sz="3600" dirty="0">
                <a:solidFill>
                  <a:srgbClr val="0000FF"/>
                </a:solidFill>
                <a:latin typeface="Times New Roman" pitchFamily="18" charset="0"/>
              </a:rPr>
              <a:t>м</a:t>
            </a: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7286439"/>
              </p:ext>
            </p:extLst>
          </p:nvPr>
        </p:nvGraphicFramePr>
        <p:xfrm>
          <a:off x="250825" y="4437112"/>
          <a:ext cx="3137986" cy="10065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359" name="Формула" r:id="rId13" imgW="1346040" imgH="431640" progId="Equation.3">
                  <p:embed/>
                </p:oleObj>
              </mc:Choice>
              <mc:Fallback>
                <p:oleObj name="Формула" r:id="rId13" imgW="1346040" imgH="431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50825" y="4437112"/>
                        <a:ext cx="3137986" cy="10065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2295332"/>
              </p:ext>
            </p:extLst>
          </p:nvPr>
        </p:nvGraphicFramePr>
        <p:xfrm>
          <a:off x="3305175" y="4652963"/>
          <a:ext cx="2457450" cy="592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360" name="Формула" r:id="rId15" imgW="1054080" imgH="253800" progId="Equation.3">
                  <p:embed/>
                </p:oleObj>
              </mc:Choice>
              <mc:Fallback>
                <p:oleObj name="Формула" r:id="rId15" imgW="1054080" imgH="253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3305175" y="4652963"/>
                        <a:ext cx="2457450" cy="592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Объект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1753609"/>
              </p:ext>
            </p:extLst>
          </p:nvPr>
        </p:nvGraphicFramePr>
        <p:xfrm>
          <a:off x="5730936" y="4725144"/>
          <a:ext cx="31083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361" name="Формула" r:id="rId17" imgW="1333440" imgH="228600" progId="Equation.3">
                  <p:embed/>
                </p:oleObj>
              </mc:Choice>
              <mc:Fallback>
                <p:oleObj name="Формула" r:id="rId17" imgW="133344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730936" y="4725144"/>
                        <a:ext cx="3108325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8552185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58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8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5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58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58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5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58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58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5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58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58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5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58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58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5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37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37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73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4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4"/>
          <p:cNvSpPr>
            <a:spLocks noChangeArrowheads="1"/>
          </p:cNvSpPr>
          <p:nvPr/>
        </p:nvSpPr>
        <p:spPr bwMode="auto">
          <a:xfrm>
            <a:off x="0" y="225425"/>
            <a:ext cx="9144000" cy="222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/>
            <a:r>
              <a:rPr lang="ru-RU" altLang="ru-RU" sz="2800">
                <a:solidFill>
                  <a:srgbClr val="000000"/>
                </a:solidFill>
                <a:latin typeface="Times New Roman" pitchFamily="18" charset="0"/>
              </a:rPr>
              <a:t>     Два </a:t>
            </a:r>
            <a:r>
              <a:rPr lang="ru-RU" altLang="ru-RU" sz="2800">
                <a:solidFill>
                  <a:srgbClr val="FF0000"/>
                </a:solidFill>
                <a:latin typeface="Times New Roman" pitchFamily="18" charset="0"/>
              </a:rPr>
              <a:t>одинаковых</a:t>
            </a:r>
            <a:r>
              <a:rPr lang="ru-RU" altLang="ru-RU" sz="2800">
                <a:solidFill>
                  <a:srgbClr val="000000"/>
                </a:solidFill>
                <a:latin typeface="Times New Roman" pitchFamily="18" charset="0"/>
              </a:rPr>
              <a:t> металлических шарика, заряд одного из которых первоначально равен -5 мкКл, соприкасаются и затем снова разводятся. Заряд одного из шариков после разведения равен 3 мкКл. Определить в микрокулонах заряд второго шарика до соприкосновения.           </a:t>
            </a:r>
          </a:p>
        </p:txBody>
      </p:sp>
      <p:sp>
        <p:nvSpPr>
          <p:cNvPr id="25605" name="Rectangle 1027"/>
          <p:cNvSpPr>
            <a:spLocks noChangeArrowheads="1"/>
          </p:cNvSpPr>
          <p:nvPr/>
        </p:nvSpPr>
        <p:spPr bwMode="auto">
          <a:xfrm>
            <a:off x="762000" y="2362200"/>
            <a:ext cx="6934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endParaRPr lang="ru-RU" altLang="ru-RU" sz="2800" i="1" dirty="0">
              <a:solidFill>
                <a:srgbClr val="000000"/>
              </a:solidFill>
              <a:latin typeface="Times New Roman" pitchFamily="18" charset="0"/>
            </a:endParaRP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lang="en-US" altLang="ru-RU" sz="4400" i="1" dirty="0">
                <a:solidFill>
                  <a:srgbClr val="000000"/>
                </a:solidFill>
                <a:latin typeface="Times New Roman" pitchFamily="18" charset="0"/>
              </a:rPr>
              <a:t>q</a:t>
            </a:r>
            <a:r>
              <a:rPr lang="en-US" altLang="ru-RU" sz="4400" i="1" baseline="-25000" dirty="0">
                <a:solidFill>
                  <a:srgbClr val="000000"/>
                </a:solidFill>
                <a:latin typeface="Times New Roman" pitchFamily="18" charset="0"/>
              </a:rPr>
              <a:t>1</a:t>
            </a:r>
            <a:r>
              <a:rPr lang="en-US" altLang="ru-RU" sz="4400" i="1" dirty="0">
                <a:solidFill>
                  <a:srgbClr val="000000"/>
                </a:solidFill>
                <a:latin typeface="Times New Roman" pitchFamily="18" charset="0"/>
              </a:rPr>
              <a:t>+ q</a:t>
            </a:r>
            <a:r>
              <a:rPr lang="en-US" altLang="ru-RU" sz="4400" i="1" baseline="-25000" dirty="0">
                <a:solidFill>
                  <a:srgbClr val="000000"/>
                </a:solidFill>
                <a:latin typeface="Times New Roman" pitchFamily="18" charset="0"/>
              </a:rPr>
              <a:t>2 </a:t>
            </a:r>
            <a:r>
              <a:rPr lang="en-US" altLang="ru-RU" sz="4400" i="1" dirty="0">
                <a:solidFill>
                  <a:srgbClr val="000000"/>
                </a:solidFill>
                <a:latin typeface="Times New Roman" pitchFamily="18" charset="0"/>
              </a:rPr>
              <a:t>=</a:t>
            </a:r>
            <a:r>
              <a:rPr lang="en-US" altLang="ru-RU" sz="4400" i="1" baseline="-250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ru-RU" sz="4400" i="1" dirty="0">
                <a:solidFill>
                  <a:srgbClr val="000000"/>
                </a:solidFill>
                <a:latin typeface="Times New Roman" pitchFamily="18" charset="0"/>
              </a:rPr>
              <a:t>q</a:t>
            </a:r>
            <a:r>
              <a:rPr lang="en-US" altLang="ru-RU" sz="4400" i="1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′</a:t>
            </a:r>
            <a:r>
              <a:rPr lang="en-US" altLang="ru-RU" sz="4400" i="1" baseline="-25000" dirty="0">
                <a:solidFill>
                  <a:srgbClr val="000000"/>
                </a:solidFill>
                <a:latin typeface="Times New Roman" pitchFamily="18" charset="0"/>
              </a:rPr>
              <a:t>1</a:t>
            </a:r>
            <a:r>
              <a:rPr lang="en-US" altLang="ru-RU" sz="4400" i="1" dirty="0">
                <a:solidFill>
                  <a:srgbClr val="000000"/>
                </a:solidFill>
                <a:latin typeface="Times New Roman" pitchFamily="18" charset="0"/>
              </a:rPr>
              <a:t>+ q</a:t>
            </a:r>
            <a:r>
              <a:rPr lang="en-US" altLang="ru-RU" sz="4400" i="1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′</a:t>
            </a:r>
            <a:r>
              <a:rPr lang="en-US" altLang="ru-RU" sz="4400" i="1" baseline="-25000" dirty="0">
                <a:solidFill>
                  <a:srgbClr val="000000"/>
                </a:solidFill>
                <a:latin typeface="Times New Roman" pitchFamily="18" charset="0"/>
              </a:rPr>
              <a:t>2 </a:t>
            </a:r>
            <a:r>
              <a:rPr lang="ru-RU" altLang="ru-RU" sz="4400" i="1" dirty="0">
                <a:solidFill>
                  <a:srgbClr val="000000"/>
                </a:solidFill>
                <a:latin typeface="Times New Roman" pitchFamily="18" charset="0"/>
              </a:rPr>
              <a:t>= 2</a:t>
            </a:r>
            <a:r>
              <a:rPr lang="ru-RU" altLang="ru-RU" sz="4400" i="1" baseline="-250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ru-RU" sz="4400" i="1" dirty="0">
                <a:solidFill>
                  <a:srgbClr val="000000"/>
                </a:solidFill>
                <a:latin typeface="Times New Roman" pitchFamily="18" charset="0"/>
              </a:rPr>
              <a:t>q</a:t>
            </a:r>
            <a:r>
              <a:rPr lang="en-US" altLang="ru-RU" sz="4400" i="1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′</a:t>
            </a:r>
            <a:endParaRPr lang="ru-RU" altLang="ru-RU" sz="4400" i="1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457200" y="3810000"/>
            <a:ext cx="3352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4000" dirty="0">
                <a:solidFill>
                  <a:srgbClr val="000000"/>
                </a:solidFill>
                <a:latin typeface="Times New Roman" pitchFamily="18" charset="0"/>
              </a:rPr>
              <a:t>-5+ </a:t>
            </a:r>
            <a:r>
              <a:rPr lang="en-US" altLang="ru-RU" sz="4000" i="1" dirty="0">
                <a:solidFill>
                  <a:srgbClr val="000000"/>
                </a:solidFill>
                <a:latin typeface="Times New Roman" pitchFamily="18" charset="0"/>
              </a:rPr>
              <a:t>q</a:t>
            </a:r>
            <a:r>
              <a:rPr lang="en-US" altLang="ru-RU" sz="4000" i="1" baseline="-25000" dirty="0">
                <a:solidFill>
                  <a:srgbClr val="000000"/>
                </a:solidFill>
                <a:latin typeface="Times New Roman" pitchFamily="18" charset="0"/>
              </a:rPr>
              <a:t>2</a:t>
            </a:r>
            <a:r>
              <a:rPr lang="ru-RU" altLang="ru-RU" sz="4000" dirty="0">
                <a:solidFill>
                  <a:srgbClr val="000000"/>
                </a:solidFill>
                <a:latin typeface="Times New Roman" pitchFamily="18" charset="0"/>
              </a:rPr>
              <a:t>=2</a:t>
            </a:r>
            <a:r>
              <a:rPr lang="en-US" altLang="ru-RU" sz="4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·</a:t>
            </a:r>
            <a:r>
              <a:rPr lang="ru-RU" altLang="ru-RU" sz="4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3</a:t>
            </a:r>
            <a:endParaRPr lang="en-US" altLang="ru-RU" sz="4000" baseline="-25000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4648200" y="3886200"/>
            <a:ext cx="3124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4000" i="1" dirty="0">
                <a:solidFill>
                  <a:srgbClr val="000000"/>
                </a:solidFill>
                <a:latin typeface="Times New Roman" pitchFamily="18" charset="0"/>
              </a:rPr>
              <a:t>q</a:t>
            </a:r>
            <a:r>
              <a:rPr lang="en-US" altLang="ru-RU" sz="4000" i="1" baseline="-25000" dirty="0">
                <a:solidFill>
                  <a:srgbClr val="000000"/>
                </a:solidFill>
                <a:latin typeface="Times New Roman" pitchFamily="18" charset="0"/>
              </a:rPr>
              <a:t>2</a:t>
            </a:r>
            <a:r>
              <a:rPr lang="ru-RU" altLang="ru-RU" sz="4000" i="1" dirty="0">
                <a:solidFill>
                  <a:srgbClr val="000000"/>
                </a:solidFill>
                <a:latin typeface="Times New Roman" pitchFamily="18" charset="0"/>
              </a:rPr>
              <a:t>= </a:t>
            </a:r>
            <a:r>
              <a:rPr lang="ru-RU" altLang="ru-RU" sz="4000" dirty="0" smtClean="0">
                <a:solidFill>
                  <a:srgbClr val="000000"/>
                </a:solidFill>
                <a:latin typeface="Times New Roman" pitchFamily="18" charset="0"/>
              </a:rPr>
              <a:t>11 </a:t>
            </a:r>
            <a:r>
              <a:rPr lang="ru-RU" altLang="ru-RU" sz="4000" i="1" dirty="0" err="1" smtClean="0">
                <a:solidFill>
                  <a:srgbClr val="000000"/>
                </a:solidFill>
                <a:latin typeface="Times New Roman" pitchFamily="18" charset="0"/>
              </a:rPr>
              <a:t>мкКл</a:t>
            </a:r>
            <a:endParaRPr lang="en-US" altLang="ru-RU" sz="4000" i="1" baseline="-25000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77831" name="Text Box 7"/>
          <p:cNvSpPr txBox="1">
            <a:spLocks noChangeArrowheads="1"/>
          </p:cNvSpPr>
          <p:nvPr/>
        </p:nvSpPr>
        <p:spPr bwMode="auto">
          <a:xfrm>
            <a:off x="1752600" y="5486400"/>
            <a:ext cx="4724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4400" dirty="0">
                <a:solidFill>
                  <a:srgbClr val="0000FF"/>
                </a:solidFill>
                <a:latin typeface="Times New Roman" pitchFamily="18" charset="0"/>
              </a:rPr>
              <a:t>Ответ: 11</a:t>
            </a:r>
            <a:r>
              <a:rPr lang="ru-RU" altLang="ru-RU" sz="44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ru-RU" altLang="ru-RU" sz="4400" i="1" dirty="0" err="1">
                <a:solidFill>
                  <a:srgbClr val="0000FF"/>
                </a:solidFill>
                <a:latin typeface="Times New Roman" pitchFamily="18" charset="0"/>
              </a:rPr>
              <a:t>мкКл</a:t>
            </a:r>
            <a:endParaRPr lang="ru-RU" altLang="ru-RU" sz="4400" dirty="0">
              <a:solidFill>
                <a:srgbClr val="0000FF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398592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78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78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7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5" grpId="0"/>
      <p:bldP spid="25606" grpId="0"/>
      <p:bldP spid="25607" grpId="0"/>
      <p:bldP spid="7783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 Box 4"/>
          <p:cNvSpPr txBox="1">
            <a:spLocks noChangeArrowheads="1"/>
          </p:cNvSpPr>
          <p:nvPr/>
        </p:nvSpPr>
        <p:spPr bwMode="auto">
          <a:xfrm>
            <a:off x="76200" y="228600"/>
            <a:ext cx="87630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ru-RU" altLang="ru-RU" sz="2400">
                <a:solidFill>
                  <a:srgbClr val="000000"/>
                </a:solidFill>
                <a:latin typeface="Times New Roman" pitchFamily="18" charset="0"/>
              </a:rPr>
              <a:t>Два одинаковых шарика, имеющих заряды +15</a:t>
            </a:r>
            <a:r>
              <a:rPr lang="en-US" altLang="ru-RU" sz="2400">
                <a:solidFill>
                  <a:srgbClr val="000000"/>
                </a:solidFill>
                <a:latin typeface="Times New Roman" pitchFamily="18" charset="0"/>
              </a:rPr>
              <a:t>·</a:t>
            </a:r>
            <a:r>
              <a:rPr lang="ru-RU" altLang="ru-RU" sz="2400">
                <a:solidFill>
                  <a:srgbClr val="000000"/>
                </a:solidFill>
                <a:latin typeface="Times New Roman" pitchFamily="18" charset="0"/>
              </a:rPr>
              <a:t>10</a:t>
            </a:r>
            <a:r>
              <a:rPr lang="ru-RU" altLang="ru-RU" sz="2400" baseline="30000">
                <a:solidFill>
                  <a:srgbClr val="000000"/>
                </a:solidFill>
                <a:latin typeface="Times New Roman" pitchFamily="18" charset="0"/>
              </a:rPr>
              <a:t>-8</a:t>
            </a:r>
            <a:r>
              <a:rPr lang="ru-RU" altLang="ru-RU" sz="2400">
                <a:solidFill>
                  <a:srgbClr val="000000"/>
                </a:solidFill>
                <a:latin typeface="Times New Roman" pitchFamily="18" charset="0"/>
              </a:rPr>
              <a:t> Кл и </a:t>
            </a:r>
            <a:br>
              <a:rPr lang="ru-RU" altLang="ru-RU" sz="2400">
                <a:solidFill>
                  <a:srgbClr val="000000"/>
                </a:solidFill>
                <a:latin typeface="Times New Roman" pitchFamily="18" charset="0"/>
              </a:rPr>
            </a:br>
            <a:r>
              <a:rPr lang="ru-RU" altLang="ru-RU" sz="2400">
                <a:solidFill>
                  <a:srgbClr val="000000"/>
                </a:solidFill>
                <a:latin typeface="Times New Roman" pitchFamily="18" charset="0"/>
              </a:rPr>
              <a:t>–5</a:t>
            </a:r>
            <a:r>
              <a:rPr lang="en-US" altLang="ru-RU" sz="2400">
                <a:solidFill>
                  <a:srgbClr val="000000"/>
                </a:solidFill>
                <a:latin typeface="Times New Roman" pitchFamily="18" charset="0"/>
              </a:rPr>
              <a:t>·</a:t>
            </a:r>
            <a:r>
              <a:rPr lang="ru-RU" altLang="ru-RU" sz="2400">
                <a:solidFill>
                  <a:srgbClr val="000000"/>
                </a:solidFill>
                <a:latin typeface="Times New Roman" pitchFamily="18" charset="0"/>
              </a:rPr>
              <a:t>10</a:t>
            </a:r>
            <a:r>
              <a:rPr lang="ru-RU" altLang="ru-RU" sz="2400" baseline="30000">
                <a:solidFill>
                  <a:srgbClr val="000000"/>
                </a:solidFill>
                <a:latin typeface="Times New Roman" pitchFamily="18" charset="0"/>
              </a:rPr>
              <a:t>-8</a:t>
            </a:r>
            <a:r>
              <a:rPr lang="ru-RU" altLang="ru-RU" sz="2400">
                <a:solidFill>
                  <a:srgbClr val="000000"/>
                </a:solidFill>
                <a:latin typeface="Times New Roman" pitchFamily="18" charset="0"/>
              </a:rPr>
              <a:t> Кл, привели в соприкосновение, а затем раздвинули на расстояние 10 см. Определите силу взаимодействия между шариками.</a:t>
            </a:r>
          </a:p>
        </p:txBody>
      </p:sp>
      <p:grpSp>
        <p:nvGrpSpPr>
          <p:cNvPr id="24593" name="Group 17"/>
          <p:cNvGrpSpPr>
            <a:grpSpLocks/>
          </p:cNvGrpSpPr>
          <p:nvPr/>
        </p:nvGrpSpPr>
        <p:grpSpPr bwMode="auto">
          <a:xfrm>
            <a:off x="250825" y="1844675"/>
            <a:ext cx="2416175" cy="2393950"/>
            <a:chOff x="158" y="1162"/>
            <a:chExt cx="1522" cy="1508"/>
          </a:xfrm>
        </p:grpSpPr>
        <p:sp>
          <p:nvSpPr>
            <p:cNvPr id="57348" name="Text Box 198"/>
            <p:cNvSpPr txBox="1">
              <a:spLocks noChangeArrowheads="1"/>
            </p:cNvSpPr>
            <p:nvPr/>
          </p:nvSpPr>
          <p:spPr bwMode="auto">
            <a:xfrm>
              <a:off x="158" y="1162"/>
              <a:ext cx="1522" cy="15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2600" i="1">
                  <a:solidFill>
                    <a:srgbClr val="000000"/>
                  </a:solidFill>
                  <a:latin typeface="Times New Roman" pitchFamily="18" charset="0"/>
                </a:rPr>
                <a:t>Дано:</a:t>
              </a:r>
            </a:p>
            <a:p>
              <a:pPr>
                <a:spcBef>
                  <a:spcPct val="20000"/>
                </a:spcBef>
              </a:pPr>
              <a:r>
                <a:rPr lang="en-US" altLang="ru-RU" sz="2600" i="1">
                  <a:solidFill>
                    <a:srgbClr val="000000"/>
                  </a:solidFill>
                  <a:latin typeface="Times New Roman" pitchFamily="18" charset="0"/>
                </a:rPr>
                <a:t>q</a:t>
              </a:r>
              <a:r>
                <a:rPr lang="en-US" altLang="ru-RU" sz="2600" i="1" baseline="-25000">
                  <a:solidFill>
                    <a:srgbClr val="000000"/>
                  </a:solidFill>
                  <a:latin typeface="Times New Roman" pitchFamily="18" charset="0"/>
                </a:rPr>
                <a:t>1</a:t>
              </a:r>
              <a:r>
                <a:rPr lang="en-US" altLang="ru-RU" sz="2600" i="1">
                  <a:solidFill>
                    <a:srgbClr val="000000"/>
                  </a:solidFill>
                  <a:latin typeface="Times New Roman" pitchFamily="18" charset="0"/>
                </a:rPr>
                <a:t>=</a:t>
              </a:r>
              <a:r>
                <a:rPr lang="ru-RU" altLang="ru-RU" sz="2600" i="1">
                  <a:solidFill>
                    <a:srgbClr val="000000"/>
                  </a:solidFill>
                  <a:latin typeface="Times New Roman" pitchFamily="18" charset="0"/>
                </a:rPr>
                <a:t>+15 </a:t>
              </a:r>
              <a:r>
                <a:rPr lang="en-US" altLang="ru-RU" sz="2600">
                  <a:solidFill>
                    <a:srgbClr val="000000"/>
                  </a:solidFill>
                  <a:latin typeface="Times New Roman" pitchFamily="18" charset="0"/>
                </a:rPr>
                <a:t>·</a:t>
              </a:r>
              <a:r>
                <a:rPr lang="ru-RU" altLang="ru-RU" sz="2600">
                  <a:solidFill>
                    <a:srgbClr val="000000"/>
                  </a:solidFill>
                  <a:latin typeface="Times New Roman" pitchFamily="18" charset="0"/>
                </a:rPr>
                <a:t>10</a:t>
              </a:r>
              <a:r>
                <a:rPr lang="ru-RU" altLang="ru-RU" sz="2600" baseline="30000">
                  <a:solidFill>
                    <a:srgbClr val="000000"/>
                  </a:solidFill>
                  <a:latin typeface="Times New Roman" pitchFamily="18" charset="0"/>
                </a:rPr>
                <a:t>-8</a:t>
              </a:r>
              <a:r>
                <a:rPr lang="ru-RU" altLang="ru-RU" sz="2600">
                  <a:solidFill>
                    <a:srgbClr val="000000"/>
                  </a:solidFill>
                  <a:latin typeface="Times New Roman" pitchFamily="18" charset="0"/>
                </a:rPr>
                <a:t> Кл</a:t>
              </a:r>
            </a:p>
            <a:p>
              <a:pPr>
                <a:spcBef>
                  <a:spcPct val="20000"/>
                </a:spcBef>
              </a:pPr>
              <a:r>
                <a:rPr lang="en-US" altLang="ru-RU" sz="2600" i="1">
                  <a:solidFill>
                    <a:srgbClr val="000000"/>
                  </a:solidFill>
                  <a:latin typeface="Times New Roman" pitchFamily="18" charset="0"/>
                </a:rPr>
                <a:t>q</a:t>
              </a:r>
              <a:r>
                <a:rPr lang="en-US" altLang="ru-RU" sz="2600" i="1" baseline="-25000">
                  <a:solidFill>
                    <a:srgbClr val="000000"/>
                  </a:solidFill>
                  <a:latin typeface="Times New Roman" pitchFamily="18" charset="0"/>
                </a:rPr>
                <a:t>1</a:t>
              </a:r>
              <a:r>
                <a:rPr lang="en-US" altLang="ru-RU" sz="2600" i="1">
                  <a:solidFill>
                    <a:srgbClr val="000000"/>
                  </a:solidFill>
                  <a:latin typeface="Times New Roman" pitchFamily="18" charset="0"/>
                </a:rPr>
                <a:t>=</a:t>
              </a:r>
              <a:r>
                <a:rPr lang="ru-RU" altLang="ru-RU" sz="2600" i="1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r>
                <a:rPr lang="ru-RU" altLang="ru-RU" sz="2600" i="1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–</a:t>
              </a:r>
              <a:r>
                <a:rPr lang="ru-RU" altLang="ru-RU" sz="2600" i="1">
                  <a:solidFill>
                    <a:srgbClr val="000000"/>
                  </a:solidFill>
                  <a:latin typeface="Times New Roman" pitchFamily="18" charset="0"/>
                </a:rPr>
                <a:t>5 </a:t>
              </a:r>
              <a:r>
                <a:rPr lang="en-US" altLang="ru-RU" sz="2600">
                  <a:solidFill>
                    <a:srgbClr val="000000"/>
                  </a:solidFill>
                  <a:latin typeface="Times New Roman" pitchFamily="18" charset="0"/>
                </a:rPr>
                <a:t>·</a:t>
              </a:r>
              <a:r>
                <a:rPr lang="ru-RU" altLang="ru-RU" sz="2600">
                  <a:solidFill>
                    <a:srgbClr val="000000"/>
                  </a:solidFill>
                  <a:latin typeface="Times New Roman" pitchFamily="18" charset="0"/>
                </a:rPr>
                <a:t>10</a:t>
              </a:r>
              <a:r>
                <a:rPr lang="ru-RU" altLang="ru-RU" sz="2600" baseline="30000">
                  <a:solidFill>
                    <a:srgbClr val="000000"/>
                  </a:solidFill>
                  <a:latin typeface="Times New Roman" pitchFamily="18" charset="0"/>
                </a:rPr>
                <a:t>-8</a:t>
              </a:r>
              <a:r>
                <a:rPr lang="ru-RU" altLang="ru-RU" sz="2600">
                  <a:solidFill>
                    <a:srgbClr val="000000"/>
                  </a:solidFill>
                  <a:latin typeface="Times New Roman" pitchFamily="18" charset="0"/>
                </a:rPr>
                <a:t> Кл</a:t>
              </a:r>
            </a:p>
            <a:p>
              <a:pPr>
                <a:spcBef>
                  <a:spcPct val="20000"/>
                </a:spcBef>
              </a:pPr>
              <a:r>
                <a:rPr lang="en-US" altLang="ru-RU" sz="2600" i="1">
                  <a:solidFill>
                    <a:srgbClr val="000000"/>
                  </a:solidFill>
                  <a:latin typeface="Times New Roman" pitchFamily="18" charset="0"/>
                </a:rPr>
                <a:t>r=10</a:t>
              </a:r>
              <a:r>
                <a:rPr lang="ru-RU" altLang="ru-RU" sz="2600" i="1">
                  <a:solidFill>
                    <a:srgbClr val="000000"/>
                  </a:solidFill>
                  <a:latin typeface="Times New Roman" pitchFamily="18" charset="0"/>
                </a:rPr>
                <a:t>см</a:t>
              </a:r>
              <a:endParaRPr lang="en-US" altLang="ru-RU" sz="2600" i="1">
                <a:solidFill>
                  <a:srgbClr val="000000"/>
                </a:solidFill>
                <a:latin typeface="Times New Roman" pitchFamily="18" charset="0"/>
              </a:endParaRPr>
            </a:p>
            <a:p>
              <a:pPr>
                <a:spcBef>
                  <a:spcPct val="20000"/>
                </a:spcBef>
              </a:pPr>
              <a:r>
                <a:rPr lang="en-US" altLang="ru-RU" sz="2600" i="1">
                  <a:solidFill>
                    <a:srgbClr val="000000"/>
                  </a:solidFill>
                  <a:latin typeface="Times New Roman" pitchFamily="18" charset="0"/>
                </a:rPr>
                <a:t>F </a:t>
              </a:r>
              <a:r>
                <a:rPr lang="ru-RU" altLang="ru-RU" sz="2600" i="1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–</a:t>
              </a:r>
              <a:r>
                <a:rPr lang="en-US" altLang="ru-RU" sz="2600" i="1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altLang="ru-RU" sz="2600" i="1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?</a:t>
              </a:r>
              <a:endParaRPr lang="en-US" altLang="ru-RU" sz="26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7349" name="Line 200"/>
            <p:cNvSpPr>
              <a:spLocks noChangeShapeType="1"/>
            </p:cNvSpPr>
            <p:nvPr/>
          </p:nvSpPr>
          <p:spPr bwMode="auto">
            <a:xfrm>
              <a:off x="210" y="2370"/>
              <a:ext cx="147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57350" name="Line 201"/>
            <p:cNvSpPr>
              <a:spLocks noChangeShapeType="1"/>
            </p:cNvSpPr>
            <p:nvPr/>
          </p:nvSpPr>
          <p:spPr bwMode="auto">
            <a:xfrm rot="-5400000">
              <a:off x="1008" y="1920"/>
              <a:ext cx="13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</p:grpSp>
      <p:sp>
        <p:nvSpPr>
          <p:cNvPr id="24588" name="Text Box 4"/>
          <p:cNvSpPr txBox="1">
            <a:spLocks noChangeArrowheads="1"/>
          </p:cNvSpPr>
          <p:nvPr/>
        </p:nvSpPr>
        <p:spPr bwMode="auto">
          <a:xfrm>
            <a:off x="2743200" y="1981200"/>
            <a:ext cx="609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ru-RU" altLang="ru-RU" sz="2400">
                <a:solidFill>
                  <a:srgbClr val="000000"/>
                </a:solidFill>
                <a:latin typeface="Times New Roman" pitchFamily="18" charset="0"/>
              </a:rPr>
              <a:t>По закону сохранения электрического заряда</a:t>
            </a:r>
          </a:p>
        </p:txBody>
      </p:sp>
      <p:graphicFrame>
        <p:nvGraphicFramePr>
          <p:cNvPr id="24589" name="Object 13"/>
          <p:cNvGraphicFramePr>
            <a:graphicFrameLocks noChangeAspect="1"/>
          </p:cNvGraphicFramePr>
          <p:nvPr/>
        </p:nvGraphicFramePr>
        <p:xfrm>
          <a:off x="3048000" y="2514600"/>
          <a:ext cx="4267200" cy="68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62" name="Формула" r:id="rId3" imgW="1345616" imgH="215806" progId="Equation.3">
                  <p:embed/>
                </p:oleObj>
              </mc:Choice>
              <mc:Fallback>
                <p:oleObj name="Формула" r:id="rId3" imgW="1345616" imgH="21580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514600"/>
                        <a:ext cx="4267200" cy="684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0" name="Object 14"/>
          <p:cNvGraphicFramePr>
            <a:graphicFrameLocks noChangeAspect="1"/>
          </p:cNvGraphicFramePr>
          <p:nvPr/>
        </p:nvGraphicFramePr>
        <p:xfrm>
          <a:off x="2971800" y="3200400"/>
          <a:ext cx="4371975" cy="1141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63" name="Формула" r:id="rId5" imgW="1459866" imgH="380835" progId="Equation.3">
                  <p:embed/>
                </p:oleObj>
              </mc:Choice>
              <mc:Fallback>
                <p:oleObj name="Формула" r:id="rId5" imgW="1459866" imgH="38083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200400"/>
                        <a:ext cx="4371975" cy="1141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1" name="Object 15"/>
          <p:cNvGraphicFramePr>
            <a:graphicFrameLocks noChangeAspect="1"/>
          </p:cNvGraphicFramePr>
          <p:nvPr/>
        </p:nvGraphicFramePr>
        <p:xfrm>
          <a:off x="390525" y="4448175"/>
          <a:ext cx="5549900" cy="1293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64" name="Формула" r:id="rId7" imgW="1854200" imgH="431800" progId="Equation.3">
                  <p:embed/>
                </p:oleObj>
              </mc:Choice>
              <mc:Fallback>
                <p:oleObj name="Формула" r:id="rId7" imgW="18542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525" y="4448175"/>
                        <a:ext cx="5549900" cy="1293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2" name="Object 16"/>
          <p:cNvGraphicFramePr>
            <a:graphicFrameLocks noChangeAspect="1"/>
          </p:cNvGraphicFramePr>
          <p:nvPr/>
        </p:nvGraphicFramePr>
        <p:xfrm>
          <a:off x="5886450" y="4733925"/>
          <a:ext cx="2660650" cy="68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65" name="Формула" r:id="rId9" imgW="889000" imgH="228600" progId="Equation.3">
                  <p:embed/>
                </p:oleObj>
              </mc:Choice>
              <mc:Fallback>
                <p:oleObj name="Формула" r:id="rId9" imgW="8890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6450" y="4733925"/>
                        <a:ext cx="2660650" cy="684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Скругленный прямоугольник 2"/>
          <p:cNvSpPr/>
          <p:nvPr/>
        </p:nvSpPr>
        <p:spPr>
          <a:xfrm>
            <a:off x="76200" y="228600"/>
            <a:ext cx="3733800" cy="457200"/>
          </a:xfrm>
          <a:prstGeom prst="roundRect">
            <a:avLst>
              <a:gd name="adj" fmla="val 41667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724400" y="2590800"/>
            <a:ext cx="2819400" cy="609600"/>
          </a:xfrm>
          <a:prstGeom prst="roundRect">
            <a:avLst>
              <a:gd name="adj" fmla="val 41667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78863" name="Text Box 15"/>
          <p:cNvSpPr txBox="1">
            <a:spLocks noChangeArrowheads="1"/>
          </p:cNvSpPr>
          <p:nvPr/>
        </p:nvSpPr>
        <p:spPr bwMode="auto">
          <a:xfrm>
            <a:off x="1600200" y="5791200"/>
            <a:ext cx="5943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4400" i="1" dirty="0">
                <a:solidFill>
                  <a:srgbClr val="0000FF"/>
                </a:solidFill>
                <a:latin typeface="Times New Roman" pitchFamily="18" charset="0"/>
              </a:rPr>
              <a:t>Ответ:  </a:t>
            </a:r>
            <a:r>
              <a:rPr lang="en-US" altLang="ru-RU" sz="4400" i="1" dirty="0">
                <a:solidFill>
                  <a:srgbClr val="0000FF"/>
                </a:solidFill>
                <a:latin typeface="Times New Roman" pitchFamily="18" charset="0"/>
              </a:rPr>
              <a:t>F=</a:t>
            </a:r>
            <a:r>
              <a:rPr lang="ru-RU" altLang="ru-RU" sz="44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ru-RU" sz="4400" dirty="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ru-RU" altLang="ru-RU" sz="4400" dirty="0">
                <a:solidFill>
                  <a:srgbClr val="0000FF"/>
                </a:solidFill>
                <a:latin typeface="Times New Roman" pitchFamily="18" charset="0"/>
              </a:rPr>
              <a:t>,</a:t>
            </a:r>
            <a:r>
              <a:rPr lang="en-US" altLang="ru-RU" sz="4400" dirty="0">
                <a:solidFill>
                  <a:srgbClr val="0000FF"/>
                </a:solidFill>
                <a:latin typeface="Times New Roman" pitchFamily="18" charset="0"/>
              </a:rPr>
              <a:t>25</a:t>
            </a:r>
            <a:r>
              <a:rPr lang="en-US" altLang="ru-RU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altLang="ru-RU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altLang="ru-RU" sz="4400" baseline="30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-3</a:t>
            </a:r>
            <a:r>
              <a:rPr lang="ru-RU" altLang="ru-RU" sz="44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Н</a:t>
            </a:r>
            <a:endParaRPr lang="en-US" altLang="ru-RU" sz="4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34542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5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4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5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5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4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5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45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4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4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45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45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4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88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88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78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8" grpId="0"/>
      <p:bldP spid="3" grpId="0" animBg="1"/>
      <p:bldP spid="15" grpId="0" animBg="1"/>
      <p:bldP spid="7886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24" name="Line 36"/>
          <p:cNvSpPr>
            <a:spLocks noChangeShapeType="1"/>
          </p:cNvSpPr>
          <p:nvPr/>
        </p:nvSpPr>
        <p:spPr bwMode="auto">
          <a:xfrm rot="5400000" flipH="1">
            <a:off x="5064125" y="1714500"/>
            <a:ext cx="1588" cy="693738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stealth" w="med" len="lg"/>
          </a:ln>
          <a:effectLst/>
        </p:spPr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37921" name="Line 33"/>
          <p:cNvSpPr>
            <a:spLocks noChangeShapeType="1"/>
          </p:cNvSpPr>
          <p:nvPr/>
        </p:nvSpPr>
        <p:spPr bwMode="auto">
          <a:xfrm rot="-5400000">
            <a:off x="6225382" y="1340643"/>
            <a:ext cx="0" cy="1439863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 type="stealth" w="med" len="lg"/>
          </a:ln>
          <a:effectLst/>
        </p:spPr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8372" name="Rectangle 2"/>
          <p:cNvSpPr>
            <a:spLocks noChangeArrowheads="1"/>
          </p:cNvSpPr>
          <p:nvPr/>
        </p:nvSpPr>
        <p:spPr bwMode="auto">
          <a:xfrm>
            <a:off x="152400" y="152400"/>
            <a:ext cx="856932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 eaLnBrk="0" hangingPunct="0"/>
            <a:r>
              <a:rPr lang="ru-RU" altLang="ru-RU" sz="2400">
                <a:solidFill>
                  <a:srgbClr val="000000"/>
                </a:solidFill>
                <a:latin typeface="Times New Roman" pitchFamily="18" charset="0"/>
              </a:rPr>
              <a:t>На концах отрезка длиной 4 см расположены точечные заряды +6 и +3 мкКл. Найти модуль силы, действующей на заряд 2 мкКл, помещенный в середине отрезка.         </a:t>
            </a:r>
          </a:p>
        </p:txBody>
      </p:sp>
      <p:grpSp>
        <p:nvGrpSpPr>
          <p:cNvPr id="37897" name="Group 9"/>
          <p:cNvGrpSpPr>
            <a:grpSpLocks/>
          </p:cNvGrpSpPr>
          <p:nvPr/>
        </p:nvGrpSpPr>
        <p:grpSpPr bwMode="auto">
          <a:xfrm>
            <a:off x="250825" y="1482725"/>
            <a:ext cx="1951038" cy="3108325"/>
            <a:chOff x="158" y="1026"/>
            <a:chExt cx="1229" cy="1958"/>
          </a:xfrm>
        </p:grpSpPr>
        <p:sp>
          <p:nvSpPr>
            <p:cNvPr id="58374" name="Text Box 198"/>
            <p:cNvSpPr txBox="1">
              <a:spLocks noChangeArrowheads="1"/>
            </p:cNvSpPr>
            <p:nvPr/>
          </p:nvSpPr>
          <p:spPr bwMode="auto">
            <a:xfrm>
              <a:off x="158" y="1026"/>
              <a:ext cx="1180" cy="1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2400" i="1">
                  <a:solidFill>
                    <a:srgbClr val="000000"/>
                  </a:solidFill>
                  <a:latin typeface="Times New Roman" pitchFamily="18" charset="0"/>
                </a:rPr>
                <a:t>Дано:</a:t>
              </a:r>
            </a:p>
            <a:p>
              <a:pPr>
                <a:spcBef>
                  <a:spcPct val="20000"/>
                </a:spcBef>
              </a:pPr>
              <a:r>
                <a:rPr lang="en-US" altLang="ru-RU" sz="2800" i="1">
                  <a:solidFill>
                    <a:srgbClr val="000000"/>
                  </a:solidFill>
                  <a:latin typeface="Times New Roman" pitchFamily="18" charset="0"/>
                </a:rPr>
                <a:t>r</a:t>
              </a:r>
              <a:r>
                <a:rPr lang="ru-RU" altLang="ru-RU" sz="2800" i="1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r>
                <a:rPr lang="en-US" altLang="ru-RU" sz="2800" i="1">
                  <a:solidFill>
                    <a:srgbClr val="000000"/>
                  </a:solidFill>
                  <a:latin typeface="Times New Roman" pitchFamily="18" charset="0"/>
                </a:rPr>
                <a:t>=</a:t>
              </a:r>
              <a:r>
                <a:rPr lang="ru-RU" altLang="ru-RU" sz="2800" i="1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r>
                <a:rPr lang="en-US" altLang="ru-RU" sz="2800">
                  <a:solidFill>
                    <a:srgbClr val="000000"/>
                  </a:solidFill>
                  <a:latin typeface="Times New Roman" pitchFamily="18" charset="0"/>
                </a:rPr>
                <a:t>4</a:t>
              </a:r>
              <a:r>
                <a:rPr lang="en-US" altLang="ru-RU" sz="2800" i="1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r>
                <a:rPr lang="ru-RU" altLang="ru-RU" sz="2800" i="1">
                  <a:solidFill>
                    <a:srgbClr val="000000"/>
                  </a:solidFill>
                  <a:latin typeface="Times New Roman" pitchFamily="18" charset="0"/>
                </a:rPr>
                <a:t>см</a:t>
              </a:r>
              <a:endParaRPr lang="en-US" altLang="ru-RU" sz="2800" i="1">
                <a:solidFill>
                  <a:srgbClr val="000000"/>
                </a:solidFill>
                <a:latin typeface="Times New Roman" pitchFamily="18" charset="0"/>
              </a:endParaRPr>
            </a:p>
            <a:p>
              <a:pPr>
                <a:spcBef>
                  <a:spcPct val="20000"/>
                </a:spcBef>
              </a:pPr>
              <a:r>
                <a:rPr lang="en-US" altLang="ru-RU" sz="2800" i="1">
                  <a:solidFill>
                    <a:srgbClr val="000000"/>
                  </a:solidFill>
                  <a:latin typeface="Times New Roman" pitchFamily="18" charset="0"/>
                </a:rPr>
                <a:t>q</a:t>
              </a:r>
              <a:r>
                <a:rPr lang="en-US" altLang="ru-RU" sz="2800" i="1" baseline="-25000">
                  <a:solidFill>
                    <a:srgbClr val="000000"/>
                  </a:solidFill>
                  <a:latin typeface="Times New Roman" pitchFamily="18" charset="0"/>
                </a:rPr>
                <a:t>1</a:t>
              </a:r>
              <a:r>
                <a:rPr lang="en-US" altLang="ru-RU" sz="2800" i="1">
                  <a:solidFill>
                    <a:srgbClr val="000000"/>
                  </a:solidFill>
                  <a:latin typeface="Times New Roman" pitchFamily="18" charset="0"/>
                </a:rPr>
                <a:t>= </a:t>
              </a:r>
              <a:r>
                <a:rPr lang="en-US" altLang="ru-RU" sz="2800">
                  <a:solidFill>
                    <a:srgbClr val="000000"/>
                  </a:solidFill>
                  <a:latin typeface="Times New Roman" pitchFamily="18" charset="0"/>
                </a:rPr>
                <a:t>6</a:t>
              </a:r>
              <a:r>
                <a:rPr lang="en-US" altLang="ru-RU" sz="2800" i="1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r>
                <a:rPr lang="ru-RU" altLang="ru-RU" sz="2400" i="1">
                  <a:solidFill>
                    <a:srgbClr val="000000"/>
                  </a:solidFill>
                  <a:latin typeface="Times New Roman" pitchFamily="18" charset="0"/>
                </a:rPr>
                <a:t>мкКл</a:t>
              </a:r>
              <a:endParaRPr lang="en-US" altLang="ru-RU" sz="2800" i="1">
                <a:solidFill>
                  <a:srgbClr val="000000"/>
                </a:solidFill>
                <a:latin typeface="Times New Roman" pitchFamily="18" charset="0"/>
              </a:endParaRPr>
            </a:p>
            <a:p>
              <a:pPr>
                <a:spcBef>
                  <a:spcPct val="20000"/>
                </a:spcBef>
              </a:pPr>
              <a:r>
                <a:rPr lang="en-US" altLang="ru-RU" sz="2800" i="1">
                  <a:solidFill>
                    <a:srgbClr val="000000"/>
                  </a:solidFill>
                  <a:latin typeface="Times New Roman" pitchFamily="18" charset="0"/>
                </a:rPr>
                <a:t>q</a:t>
              </a:r>
              <a:r>
                <a:rPr lang="en-US" altLang="ru-RU" sz="2800" i="1" baseline="-25000">
                  <a:solidFill>
                    <a:srgbClr val="000000"/>
                  </a:solidFill>
                  <a:latin typeface="Times New Roman" pitchFamily="18" charset="0"/>
                </a:rPr>
                <a:t>2</a:t>
              </a:r>
              <a:r>
                <a:rPr lang="en-US" altLang="ru-RU" sz="2800" i="1">
                  <a:solidFill>
                    <a:srgbClr val="000000"/>
                  </a:solidFill>
                  <a:latin typeface="Times New Roman" pitchFamily="18" charset="0"/>
                </a:rPr>
                <a:t>= </a:t>
              </a:r>
              <a:r>
                <a:rPr lang="en-US" altLang="ru-RU" sz="2800">
                  <a:solidFill>
                    <a:srgbClr val="000000"/>
                  </a:solidFill>
                  <a:latin typeface="Times New Roman" pitchFamily="18" charset="0"/>
                </a:rPr>
                <a:t>3</a:t>
              </a:r>
              <a:r>
                <a:rPr lang="en-US" altLang="ru-RU" sz="2800" i="1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r>
                <a:rPr lang="ru-RU" altLang="ru-RU" sz="2400" i="1">
                  <a:solidFill>
                    <a:srgbClr val="000000"/>
                  </a:solidFill>
                  <a:latin typeface="Times New Roman" pitchFamily="18" charset="0"/>
                </a:rPr>
                <a:t>мкКл</a:t>
              </a:r>
              <a:endParaRPr lang="en-US" altLang="ru-RU" sz="2400" i="1">
                <a:solidFill>
                  <a:srgbClr val="000000"/>
                </a:solidFill>
                <a:latin typeface="Times New Roman" pitchFamily="18" charset="0"/>
              </a:endParaRPr>
            </a:p>
            <a:p>
              <a:pPr>
                <a:spcBef>
                  <a:spcPct val="20000"/>
                </a:spcBef>
              </a:pPr>
              <a:r>
                <a:rPr lang="en-US" altLang="ru-RU" sz="2800" i="1">
                  <a:solidFill>
                    <a:srgbClr val="000000"/>
                  </a:solidFill>
                  <a:latin typeface="Times New Roman" pitchFamily="18" charset="0"/>
                </a:rPr>
                <a:t>q</a:t>
              </a:r>
              <a:r>
                <a:rPr lang="en-US" altLang="ru-RU" sz="2800" i="1" baseline="-25000">
                  <a:solidFill>
                    <a:srgbClr val="000000"/>
                  </a:solidFill>
                  <a:latin typeface="Times New Roman" pitchFamily="18" charset="0"/>
                </a:rPr>
                <a:t>3</a:t>
              </a:r>
              <a:r>
                <a:rPr lang="en-US" altLang="ru-RU" sz="2800" i="1">
                  <a:solidFill>
                    <a:srgbClr val="000000"/>
                  </a:solidFill>
                  <a:latin typeface="Times New Roman" pitchFamily="18" charset="0"/>
                </a:rPr>
                <a:t>= </a:t>
              </a:r>
              <a:r>
                <a:rPr lang="en-US" altLang="ru-RU" sz="2800">
                  <a:solidFill>
                    <a:srgbClr val="000000"/>
                  </a:solidFill>
                  <a:latin typeface="Times New Roman" pitchFamily="18" charset="0"/>
                </a:rPr>
                <a:t>2</a:t>
              </a:r>
              <a:r>
                <a:rPr lang="en-US" altLang="ru-RU" sz="2800" i="1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r>
                <a:rPr lang="ru-RU" altLang="ru-RU" sz="2400" i="1">
                  <a:solidFill>
                    <a:srgbClr val="000000"/>
                  </a:solidFill>
                  <a:latin typeface="Times New Roman" pitchFamily="18" charset="0"/>
                </a:rPr>
                <a:t>мкКл</a:t>
              </a:r>
              <a:endParaRPr lang="en-US" altLang="ru-RU" sz="2400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aphicFrame>
          <p:nvGraphicFramePr>
            <p:cNvPr id="58375" name="Object 199"/>
            <p:cNvGraphicFramePr>
              <a:graphicFrameLocks noChangeAspect="1"/>
            </p:cNvGraphicFramePr>
            <p:nvPr/>
          </p:nvGraphicFramePr>
          <p:xfrm>
            <a:off x="204" y="2666"/>
            <a:ext cx="637" cy="3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6754" name="Формула" r:id="rId3" imgW="355138" imgH="177569" progId="Equation.3">
                    <p:embed/>
                  </p:oleObj>
                </mc:Choice>
                <mc:Fallback>
                  <p:oleObj name="Формула" r:id="rId3" imgW="355138" imgH="177569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4" y="2666"/>
                          <a:ext cx="637" cy="31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8376" name="Line 200"/>
            <p:cNvSpPr>
              <a:spLocks noChangeShapeType="1"/>
            </p:cNvSpPr>
            <p:nvPr/>
          </p:nvSpPr>
          <p:spPr bwMode="auto">
            <a:xfrm>
              <a:off x="204" y="2659"/>
              <a:ext cx="117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58377" name="Line 201"/>
            <p:cNvSpPr>
              <a:spLocks noChangeShapeType="1"/>
            </p:cNvSpPr>
            <p:nvPr/>
          </p:nvSpPr>
          <p:spPr bwMode="auto">
            <a:xfrm rot="-5400000">
              <a:off x="478" y="2022"/>
              <a:ext cx="1814" cy="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</p:grpSp>
      <p:grpSp>
        <p:nvGrpSpPr>
          <p:cNvPr id="37905" name="Group 17"/>
          <p:cNvGrpSpPr>
            <a:grpSpLocks/>
          </p:cNvGrpSpPr>
          <p:nvPr/>
        </p:nvGrpSpPr>
        <p:grpSpPr bwMode="auto">
          <a:xfrm>
            <a:off x="2916238" y="2076450"/>
            <a:ext cx="5121275" cy="1008063"/>
            <a:chOff x="1837" y="1480"/>
            <a:chExt cx="3226" cy="635"/>
          </a:xfrm>
        </p:grpSpPr>
        <p:sp>
          <p:nvSpPr>
            <p:cNvPr id="58379" name="Line 18"/>
            <p:cNvSpPr>
              <a:spLocks noChangeShapeType="1"/>
            </p:cNvSpPr>
            <p:nvPr/>
          </p:nvSpPr>
          <p:spPr bwMode="auto">
            <a:xfrm rot="-5400000">
              <a:off x="3266" y="1707"/>
              <a:ext cx="363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58380" name="Line 19"/>
            <p:cNvSpPr>
              <a:spLocks noChangeShapeType="1"/>
            </p:cNvSpPr>
            <p:nvPr/>
          </p:nvSpPr>
          <p:spPr bwMode="auto">
            <a:xfrm rot="-5400000">
              <a:off x="4768" y="1820"/>
              <a:ext cx="59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58381" name="Line 20"/>
            <p:cNvSpPr>
              <a:spLocks noChangeShapeType="1"/>
            </p:cNvSpPr>
            <p:nvPr/>
          </p:nvSpPr>
          <p:spPr bwMode="auto">
            <a:xfrm rot="-5400000">
              <a:off x="1519" y="1798"/>
              <a:ext cx="635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</p:grpSp>
      <p:grpSp>
        <p:nvGrpSpPr>
          <p:cNvPr id="37909" name="Group 21"/>
          <p:cNvGrpSpPr>
            <a:grpSpLocks/>
          </p:cNvGrpSpPr>
          <p:nvPr/>
        </p:nvGrpSpPr>
        <p:grpSpPr bwMode="auto">
          <a:xfrm>
            <a:off x="2540000" y="1514475"/>
            <a:ext cx="6000750" cy="639763"/>
            <a:chOff x="1600" y="1162"/>
            <a:chExt cx="3780" cy="403"/>
          </a:xfrm>
        </p:grpSpPr>
        <p:sp>
          <p:nvSpPr>
            <p:cNvPr id="58383" name="Line 22"/>
            <p:cNvSpPr>
              <a:spLocks noChangeShapeType="1"/>
            </p:cNvSpPr>
            <p:nvPr/>
          </p:nvSpPr>
          <p:spPr bwMode="auto">
            <a:xfrm>
              <a:off x="1837" y="1513"/>
              <a:ext cx="322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58384" name="Oval 23"/>
            <p:cNvSpPr>
              <a:spLocks noChangeAspect="1" noChangeArrowheads="1"/>
            </p:cNvSpPr>
            <p:nvPr/>
          </p:nvSpPr>
          <p:spPr bwMode="auto">
            <a:xfrm>
              <a:off x="5018" y="1456"/>
              <a:ext cx="109" cy="109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altLang="ru-RU" sz="2400" b="1">
                  <a:solidFill>
                    <a:srgbClr val="000000"/>
                  </a:solidFill>
                  <a:latin typeface="Times New Roman" pitchFamily="18" charset="0"/>
                </a:rPr>
                <a:t>+</a:t>
              </a:r>
              <a:endParaRPr lang="ru-RU" altLang="ru-RU" sz="2400" b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aphicFrame>
          <p:nvGraphicFramePr>
            <p:cNvPr id="58385" name="Object 24"/>
            <p:cNvGraphicFramePr>
              <a:graphicFrameLocks noChangeAspect="1"/>
            </p:cNvGraphicFramePr>
            <p:nvPr/>
          </p:nvGraphicFramePr>
          <p:xfrm>
            <a:off x="1600" y="1162"/>
            <a:ext cx="237" cy="3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6755" name="Формула" r:id="rId5" imgW="152268" imgH="215713" progId="Equation.3">
                    <p:embed/>
                  </p:oleObj>
                </mc:Choice>
                <mc:Fallback>
                  <p:oleObj name="Формула" r:id="rId5" imgW="152268" imgH="215713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00" y="1162"/>
                          <a:ext cx="237" cy="33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8386" name="Oval 25"/>
            <p:cNvSpPr>
              <a:spLocks noChangeAspect="1" noChangeArrowheads="1"/>
            </p:cNvSpPr>
            <p:nvPr/>
          </p:nvSpPr>
          <p:spPr bwMode="auto">
            <a:xfrm>
              <a:off x="1791" y="1456"/>
              <a:ext cx="109" cy="109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altLang="ru-RU" sz="2400" b="1">
                  <a:solidFill>
                    <a:srgbClr val="FFFFFF"/>
                  </a:solidFill>
                  <a:latin typeface="Times New Roman" pitchFamily="18" charset="0"/>
                </a:rPr>
                <a:t>+</a:t>
              </a:r>
              <a:endParaRPr lang="ru-RU" altLang="ru-RU" sz="2400" b="1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graphicFrame>
          <p:nvGraphicFramePr>
            <p:cNvPr id="58387" name="Object 26"/>
            <p:cNvGraphicFramePr>
              <a:graphicFrameLocks noChangeAspect="1"/>
            </p:cNvGraphicFramePr>
            <p:nvPr/>
          </p:nvGraphicFramePr>
          <p:xfrm>
            <a:off x="5103" y="1162"/>
            <a:ext cx="277" cy="3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6756" name="Формула" r:id="rId7" imgW="177569" imgH="215619" progId="Equation.3">
                    <p:embed/>
                  </p:oleObj>
                </mc:Choice>
                <mc:Fallback>
                  <p:oleObj name="Формула" r:id="rId7" imgW="177569" imgH="215619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03" y="1162"/>
                          <a:ext cx="277" cy="33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37933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167023"/>
              </p:ext>
            </p:extLst>
          </p:nvPr>
        </p:nvGraphicFramePr>
        <p:xfrm>
          <a:off x="322264" y="4639664"/>
          <a:ext cx="1879600" cy="11257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757" name="Формула" r:id="rId9" imgW="838080" imgH="431640" progId="Equation.3">
                  <p:embed/>
                </p:oleObj>
              </mc:Choice>
              <mc:Fallback>
                <p:oleObj name="Формула" r:id="rId9" imgW="83808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264" y="4639664"/>
                        <a:ext cx="1879600" cy="1125759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934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1152267"/>
              </p:ext>
            </p:extLst>
          </p:nvPr>
        </p:nvGraphicFramePr>
        <p:xfrm>
          <a:off x="2532925" y="4703500"/>
          <a:ext cx="4191000" cy="1042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758" name="Формула" r:id="rId11" imgW="1581184" imgH="380958" progId="Equation.3">
                  <p:embed/>
                </p:oleObj>
              </mc:Choice>
              <mc:Fallback>
                <p:oleObj name="Формула" r:id="rId11" imgW="1581184" imgH="38095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2925" y="4703500"/>
                        <a:ext cx="4191000" cy="1042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935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4290036"/>
              </p:ext>
            </p:extLst>
          </p:nvPr>
        </p:nvGraphicFramePr>
        <p:xfrm>
          <a:off x="7007225" y="4929255"/>
          <a:ext cx="1597223" cy="547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759" name="Формула" r:id="rId13" imgW="533160" imgH="177480" progId="Equation.3">
                  <p:embed/>
                </p:oleObj>
              </mc:Choice>
              <mc:Fallback>
                <p:oleObj name="Формула" r:id="rId13" imgW="53316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7225" y="4929255"/>
                        <a:ext cx="1597223" cy="547619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936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8158388"/>
              </p:ext>
            </p:extLst>
          </p:nvPr>
        </p:nvGraphicFramePr>
        <p:xfrm>
          <a:off x="323850" y="5710238"/>
          <a:ext cx="1868488" cy="9692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760" name="Формула" r:id="rId15" imgW="672840" imgH="355320" progId="Equation.3">
                  <p:embed/>
                </p:oleObj>
              </mc:Choice>
              <mc:Fallback>
                <p:oleObj name="Формула" r:id="rId15" imgW="672840" imgH="3553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5710238"/>
                        <a:ext cx="1868488" cy="96921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937" name="Object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6821802"/>
              </p:ext>
            </p:extLst>
          </p:nvPr>
        </p:nvGraphicFramePr>
        <p:xfrm>
          <a:off x="2063751" y="5927461"/>
          <a:ext cx="1572146" cy="5225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761" name="Формула" r:id="rId17" imgW="507960" imgH="177480" progId="Equation.3">
                  <p:embed/>
                </p:oleObj>
              </mc:Choice>
              <mc:Fallback>
                <p:oleObj name="Формула" r:id="rId17" imgW="50796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1" y="5927461"/>
                        <a:ext cx="1572146" cy="52255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938" name="Object 5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178890"/>
              </p:ext>
            </p:extLst>
          </p:nvPr>
        </p:nvGraphicFramePr>
        <p:xfrm>
          <a:off x="4483100" y="5895975"/>
          <a:ext cx="4448175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762" name="Формула" r:id="rId19" imgW="1384200" imgH="177480" progId="Equation.3">
                  <p:embed/>
                </p:oleObj>
              </mc:Choice>
              <mc:Fallback>
                <p:oleObj name="Формула" r:id="rId19" imgW="138420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3100" y="5895975"/>
                        <a:ext cx="4448175" cy="55245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9924" name="Group 52"/>
          <p:cNvGrpSpPr>
            <a:grpSpLocks/>
          </p:cNvGrpSpPr>
          <p:nvPr/>
        </p:nvGrpSpPr>
        <p:grpSpPr bwMode="auto">
          <a:xfrm>
            <a:off x="2916238" y="2667000"/>
            <a:ext cx="5113337" cy="396875"/>
            <a:chOff x="1837" y="1680"/>
            <a:chExt cx="3221" cy="250"/>
          </a:xfrm>
        </p:grpSpPr>
        <p:sp>
          <p:nvSpPr>
            <p:cNvPr id="58400" name="Line 4"/>
            <p:cNvSpPr>
              <a:spLocks noChangeShapeType="1"/>
            </p:cNvSpPr>
            <p:nvPr/>
          </p:nvSpPr>
          <p:spPr bwMode="auto">
            <a:xfrm rot="-5400000">
              <a:off x="3448" y="310"/>
              <a:ext cx="0" cy="3221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 type="stealth" w="lg" len="lg"/>
              <a:tailEnd type="stealth" w="lg" len="lg"/>
            </a:ln>
            <a:effectLst/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58401" name="Text Box 51"/>
            <p:cNvSpPr txBox="1">
              <a:spLocks noChangeArrowheads="1"/>
            </p:cNvSpPr>
            <p:nvPr/>
          </p:nvSpPr>
          <p:spPr bwMode="auto">
            <a:xfrm>
              <a:off x="3204" y="1680"/>
              <a:ext cx="76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ru-RU" sz="2000" i="1">
                  <a:solidFill>
                    <a:srgbClr val="000000"/>
                  </a:solidFill>
                  <a:latin typeface="Times New Roman" pitchFamily="18" charset="0"/>
                </a:rPr>
                <a:t>r</a:t>
              </a:r>
              <a:r>
                <a:rPr lang="ru-RU" altLang="ru-RU" sz="2000" i="1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r>
                <a:rPr lang="en-US" altLang="ru-RU" sz="2000" i="1">
                  <a:solidFill>
                    <a:srgbClr val="000000"/>
                  </a:solidFill>
                  <a:latin typeface="Times New Roman" pitchFamily="18" charset="0"/>
                </a:rPr>
                <a:t>=</a:t>
              </a:r>
              <a:r>
                <a:rPr lang="ru-RU" altLang="ru-RU" sz="2000" i="1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r>
                <a:rPr lang="en-US" altLang="ru-RU" sz="2000">
                  <a:solidFill>
                    <a:srgbClr val="000000"/>
                  </a:solidFill>
                  <a:latin typeface="Times New Roman" pitchFamily="18" charset="0"/>
                </a:rPr>
                <a:t>4 </a:t>
              </a:r>
              <a:r>
                <a:rPr lang="ru-RU" altLang="ru-RU" sz="2000" i="1">
                  <a:solidFill>
                    <a:srgbClr val="000000"/>
                  </a:solidFill>
                  <a:latin typeface="Times New Roman" pitchFamily="18" charset="0"/>
                </a:rPr>
                <a:t>см</a:t>
              </a:r>
            </a:p>
          </p:txBody>
        </p:sp>
      </p:grpSp>
      <p:grpSp>
        <p:nvGrpSpPr>
          <p:cNvPr id="79928" name="Group 56"/>
          <p:cNvGrpSpPr>
            <a:grpSpLocks/>
          </p:cNvGrpSpPr>
          <p:nvPr/>
        </p:nvGrpSpPr>
        <p:grpSpPr bwMode="auto">
          <a:xfrm>
            <a:off x="5489575" y="2143125"/>
            <a:ext cx="2555875" cy="417513"/>
            <a:chOff x="3458" y="1350"/>
            <a:chExt cx="1610" cy="263"/>
          </a:xfrm>
        </p:grpSpPr>
        <p:sp>
          <p:nvSpPr>
            <p:cNvPr id="58403" name="Line 16"/>
            <p:cNvSpPr>
              <a:spLocks noChangeShapeType="1"/>
            </p:cNvSpPr>
            <p:nvPr/>
          </p:nvSpPr>
          <p:spPr bwMode="auto">
            <a:xfrm rot="-5400000">
              <a:off x="4263" y="808"/>
              <a:ext cx="0" cy="161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 type="stealth" w="lg" len="lg"/>
              <a:tailEnd type="stealth" w="lg" len="lg"/>
            </a:ln>
            <a:effectLst/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58404" name="Text Box 53"/>
            <p:cNvSpPr txBox="1">
              <a:spLocks noChangeArrowheads="1"/>
            </p:cNvSpPr>
            <p:nvPr/>
          </p:nvSpPr>
          <p:spPr bwMode="auto">
            <a:xfrm>
              <a:off x="3882" y="1350"/>
              <a:ext cx="96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ru-RU" i="1">
                  <a:solidFill>
                    <a:srgbClr val="000000"/>
                  </a:solidFill>
                  <a:latin typeface="Times New Roman" pitchFamily="18" charset="0"/>
                </a:rPr>
                <a:t>r</a:t>
              </a:r>
              <a:r>
                <a:rPr lang="ru-RU" altLang="ru-RU" i="1" baseline="-25000">
                  <a:solidFill>
                    <a:srgbClr val="000000"/>
                  </a:solidFill>
                  <a:latin typeface="Times New Roman" pitchFamily="18" charset="0"/>
                </a:rPr>
                <a:t>2</a:t>
              </a:r>
              <a:r>
                <a:rPr lang="ru-RU" altLang="ru-RU" i="1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r>
                <a:rPr lang="en-US" altLang="ru-RU" i="1">
                  <a:solidFill>
                    <a:srgbClr val="000000"/>
                  </a:solidFill>
                  <a:latin typeface="Times New Roman" pitchFamily="18" charset="0"/>
                </a:rPr>
                <a:t>=</a:t>
              </a:r>
              <a:r>
                <a:rPr lang="ru-RU" altLang="ru-RU" i="1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r>
                <a:rPr lang="ru-RU" altLang="ru-RU">
                  <a:solidFill>
                    <a:srgbClr val="000000"/>
                  </a:solidFill>
                  <a:latin typeface="Times New Roman" pitchFamily="18" charset="0"/>
                </a:rPr>
                <a:t>2</a:t>
              </a:r>
              <a:r>
                <a:rPr lang="en-US" altLang="ru-RU" i="1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r>
                <a:rPr lang="ru-RU" altLang="ru-RU" i="1">
                  <a:solidFill>
                    <a:srgbClr val="000000"/>
                  </a:solidFill>
                  <a:latin typeface="Times New Roman" pitchFamily="18" charset="0"/>
                </a:rPr>
                <a:t>см</a:t>
              </a:r>
            </a:p>
          </p:txBody>
        </p:sp>
      </p:grpSp>
      <p:grpSp>
        <p:nvGrpSpPr>
          <p:cNvPr id="79927" name="Group 55"/>
          <p:cNvGrpSpPr>
            <a:grpSpLocks/>
          </p:cNvGrpSpPr>
          <p:nvPr/>
        </p:nvGrpSpPr>
        <p:grpSpPr bwMode="auto">
          <a:xfrm>
            <a:off x="2916238" y="2171700"/>
            <a:ext cx="2555875" cy="388938"/>
            <a:chOff x="1837" y="1368"/>
            <a:chExt cx="1610" cy="245"/>
          </a:xfrm>
        </p:grpSpPr>
        <p:sp>
          <p:nvSpPr>
            <p:cNvPr id="58406" name="Line 7"/>
            <p:cNvSpPr>
              <a:spLocks noChangeShapeType="1"/>
            </p:cNvSpPr>
            <p:nvPr/>
          </p:nvSpPr>
          <p:spPr bwMode="auto">
            <a:xfrm rot="-5400000">
              <a:off x="2642" y="808"/>
              <a:ext cx="0" cy="161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 type="stealth" w="lg" len="lg"/>
              <a:tailEnd type="stealth" w="lg" len="lg"/>
            </a:ln>
            <a:effectLst/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58407" name="Text Box 54"/>
            <p:cNvSpPr txBox="1">
              <a:spLocks noChangeArrowheads="1"/>
            </p:cNvSpPr>
            <p:nvPr/>
          </p:nvSpPr>
          <p:spPr bwMode="auto">
            <a:xfrm>
              <a:off x="2160" y="1368"/>
              <a:ext cx="96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ru-RU" i="1">
                  <a:solidFill>
                    <a:srgbClr val="000000"/>
                  </a:solidFill>
                  <a:latin typeface="Times New Roman" pitchFamily="18" charset="0"/>
                </a:rPr>
                <a:t>r</a:t>
              </a:r>
              <a:r>
                <a:rPr lang="ru-RU" altLang="ru-RU" i="1" baseline="-25000">
                  <a:solidFill>
                    <a:srgbClr val="000000"/>
                  </a:solidFill>
                  <a:latin typeface="Times New Roman" pitchFamily="18" charset="0"/>
                </a:rPr>
                <a:t>1</a:t>
              </a:r>
              <a:r>
                <a:rPr lang="ru-RU" altLang="ru-RU" i="1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r>
                <a:rPr lang="en-US" altLang="ru-RU" i="1">
                  <a:solidFill>
                    <a:srgbClr val="000000"/>
                  </a:solidFill>
                  <a:latin typeface="Times New Roman" pitchFamily="18" charset="0"/>
                </a:rPr>
                <a:t>=</a:t>
              </a:r>
              <a:r>
                <a:rPr lang="ru-RU" altLang="ru-RU" i="1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r>
                <a:rPr lang="ru-RU" altLang="ru-RU">
                  <a:solidFill>
                    <a:srgbClr val="000000"/>
                  </a:solidFill>
                  <a:latin typeface="Times New Roman" pitchFamily="18" charset="0"/>
                </a:rPr>
                <a:t>2</a:t>
              </a:r>
              <a:r>
                <a:rPr lang="en-US" altLang="ru-RU" i="1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r>
                <a:rPr lang="ru-RU" altLang="ru-RU" i="1">
                  <a:solidFill>
                    <a:srgbClr val="000000"/>
                  </a:solidFill>
                  <a:latin typeface="Times New Roman" pitchFamily="18" charset="0"/>
                </a:rPr>
                <a:t>см</a:t>
              </a:r>
            </a:p>
          </p:txBody>
        </p:sp>
      </p:grpSp>
      <p:grpSp>
        <p:nvGrpSpPr>
          <p:cNvPr id="79930" name="Group 58"/>
          <p:cNvGrpSpPr>
            <a:grpSpLocks/>
          </p:cNvGrpSpPr>
          <p:nvPr/>
        </p:nvGrpSpPr>
        <p:grpSpPr bwMode="auto">
          <a:xfrm>
            <a:off x="5508625" y="1371600"/>
            <a:ext cx="1698625" cy="690563"/>
            <a:chOff x="3470" y="864"/>
            <a:chExt cx="1070" cy="435"/>
          </a:xfrm>
        </p:grpSpPr>
        <p:sp>
          <p:nvSpPr>
            <p:cNvPr id="58409" name="Line 29"/>
            <p:cNvSpPr>
              <a:spLocks noChangeShapeType="1"/>
            </p:cNvSpPr>
            <p:nvPr/>
          </p:nvSpPr>
          <p:spPr bwMode="auto">
            <a:xfrm rot="-5400000">
              <a:off x="3924" y="845"/>
              <a:ext cx="0" cy="907"/>
            </a:xfrm>
            <a:prstGeom prst="line">
              <a:avLst/>
            </a:prstGeom>
            <a:noFill/>
            <a:ln w="50800">
              <a:solidFill>
                <a:srgbClr val="0000FF"/>
              </a:solidFill>
              <a:round/>
              <a:headEnd/>
              <a:tailEnd type="stealth" w="med" len="lg"/>
            </a:ln>
            <a:effectLst/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graphicFrame>
          <p:nvGraphicFramePr>
            <p:cNvPr id="58410" name="Object 45"/>
            <p:cNvGraphicFramePr>
              <a:graphicFrameLocks noChangeAspect="1"/>
            </p:cNvGraphicFramePr>
            <p:nvPr/>
          </p:nvGraphicFramePr>
          <p:xfrm>
            <a:off x="4176" y="864"/>
            <a:ext cx="364" cy="3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6763" name="Формула" r:id="rId21" imgW="161841" imgH="199935" progId="Equation.3">
                    <p:embed/>
                  </p:oleObj>
                </mc:Choice>
                <mc:Fallback>
                  <p:oleObj name="Формула" r:id="rId21" imgW="161841" imgH="199935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76" y="864"/>
                          <a:ext cx="364" cy="39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7925" name="Group 37"/>
          <p:cNvGrpSpPr>
            <a:grpSpLocks/>
          </p:cNvGrpSpPr>
          <p:nvPr/>
        </p:nvGrpSpPr>
        <p:grpSpPr bwMode="auto">
          <a:xfrm>
            <a:off x="5397500" y="1514475"/>
            <a:ext cx="520700" cy="630238"/>
            <a:chOff x="3400" y="1162"/>
            <a:chExt cx="328" cy="397"/>
          </a:xfrm>
        </p:grpSpPr>
        <p:graphicFrame>
          <p:nvGraphicFramePr>
            <p:cNvPr id="58412" name="Object 38"/>
            <p:cNvGraphicFramePr>
              <a:graphicFrameLocks noChangeAspect="1"/>
            </p:cNvGraphicFramePr>
            <p:nvPr/>
          </p:nvGraphicFramePr>
          <p:xfrm>
            <a:off x="3470" y="1162"/>
            <a:ext cx="258" cy="3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6764" name="Формула" r:id="rId23" imgW="165028" imgH="228501" progId="Equation.3">
                    <p:embed/>
                  </p:oleObj>
                </mc:Choice>
                <mc:Fallback>
                  <p:oleObj name="Формула" r:id="rId23" imgW="165028" imgH="228501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70" y="1162"/>
                          <a:ext cx="258" cy="35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8413" name="Oval 39"/>
            <p:cNvSpPr>
              <a:spLocks noChangeAspect="1" noChangeArrowheads="1"/>
            </p:cNvSpPr>
            <p:nvPr/>
          </p:nvSpPr>
          <p:spPr bwMode="auto">
            <a:xfrm>
              <a:off x="3400" y="1450"/>
              <a:ext cx="109" cy="109"/>
            </a:xfrm>
            <a:prstGeom prst="ellipse">
              <a:avLst/>
            </a:prstGeom>
            <a:solidFill>
              <a:srgbClr val="F0EA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altLang="ru-RU" sz="2400" b="1">
                  <a:solidFill>
                    <a:srgbClr val="000000"/>
                  </a:solidFill>
                  <a:latin typeface="Times New Roman" pitchFamily="18" charset="0"/>
                </a:rPr>
                <a:t>+</a:t>
              </a:r>
              <a:endParaRPr lang="ru-RU" altLang="ru-RU" sz="2400" b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aphicFrame>
        <p:nvGraphicFramePr>
          <p:cNvPr id="3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1989244"/>
              </p:ext>
            </p:extLst>
          </p:nvPr>
        </p:nvGraphicFramePr>
        <p:xfrm>
          <a:off x="3182938" y="3282950"/>
          <a:ext cx="635000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765" name="Формула" r:id="rId25" imgW="215640" imgH="253800" progId="Equation.3">
                  <p:embed/>
                </p:oleObj>
              </mc:Choice>
              <mc:Fallback>
                <p:oleObj name="Формула" r:id="rId25" imgW="21564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2938" y="3282950"/>
                        <a:ext cx="635000" cy="608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3944345"/>
              </p:ext>
            </p:extLst>
          </p:nvPr>
        </p:nvGraphicFramePr>
        <p:xfrm>
          <a:off x="3208338" y="4043363"/>
          <a:ext cx="655637" cy="627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766" name="Формула" r:id="rId27" imgW="228600" imgH="253800" progId="Equation.3">
                  <p:embed/>
                </p:oleObj>
              </mc:Choice>
              <mc:Fallback>
                <p:oleObj name="Формула" r:id="rId27" imgW="22860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8338" y="4043363"/>
                        <a:ext cx="655637" cy="62706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9934" name="Group 62"/>
          <p:cNvGrpSpPr>
            <a:grpSpLocks/>
          </p:cNvGrpSpPr>
          <p:nvPr/>
        </p:nvGrpSpPr>
        <p:grpSpPr bwMode="auto">
          <a:xfrm>
            <a:off x="4267200" y="1371600"/>
            <a:ext cx="1143000" cy="692150"/>
            <a:chOff x="2688" y="864"/>
            <a:chExt cx="720" cy="436"/>
          </a:xfrm>
        </p:grpSpPr>
        <p:sp>
          <p:nvSpPr>
            <p:cNvPr id="58417" name="Line 32"/>
            <p:cNvSpPr>
              <a:spLocks noChangeShapeType="1"/>
            </p:cNvSpPr>
            <p:nvPr/>
          </p:nvSpPr>
          <p:spPr bwMode="auto">
            <a:xfrm rot="5400000" flipH="1">
              <a:off x="3189" y="1081"/>
              <a:ext cx="1" cy="437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 type="stealth" w="med" len="lg"/>
            </a:ln>
            <a:effectLst/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graphicFrame>
          <p:nvGraphicFramePr>
            <p:cNvPr id="58418" name="Object 48"/>
            <p:cNvGraphicFramePr>
              <a:graphicFrameLocks noChangeAspect="1"/>
            </p:cNvGraphicFramePr>
            <p:nvPr/>
          </p:nvGraphicFramePr>
          <p:xfrm>
            <a:off x="2688" y="864"/>
            <a:ext cx="336" cy="39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6767" name="Формула" r:id="rId29" imgW="171551" imgH="199935" progId="Equation.3">
                    <p:embed/>
                  </p:oleObj>
                </mc:Choice>
                <mc:Fallback>
                  <p:oleObj name="Формула" r:id="rId29" imgW="171551" imgH="199935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88" y="864"/>
                          <a:ext cx="336" cy="39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1777564"/>
              </p:ext>
            </p:extLst>
          </p:nvPr>
        </p:nvGraphicFramePr>
        <p:xfrm>
          <a:off x="4953001" y="3652837"/>
          <a:ext cx="2366963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768" name="Формула" r:id="rId31" imgW="799920" imgH="228600" progId="Equation.3">
                  <p:embed/>
                </p:oleObj>
              </mc:Choice>
              <mc:Fallback>
                <p:oleObj name="Формула" r:id="rId31" imgW="79992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4953001" y="3652837"/>
                        <a:ext cx="2366963" cy="676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Группа 5"/>
          <p:cNvGrpSpPr/>
          <p:nvPr/>
        </p:nvGrpSpPr>
        <p:grpSpPr>
          <a:xfrm>
            <a:off x="2483768" y="3990975"/>
            <a:ext cx="792038" cy="572360"/>
            <a:chOff x="2483768" y="3990975"/>
            <a:chExt cx="792038" cy="572360"/>
          </a:xfrm>
        </p:grpSpPr>
        <p:grpSp>
          <p:nvGrpSpPr>
            <p:cNvPr id="37928" name="Group 40"/>
            <p:cNvGrpSpPr>
              <a:grpSpLocks/>
            </p:cNvGrpSpPr>
            <p:nvPr/>
          </p:nvGrpSpPr>
          <p:grpSpPr bwMode="auto">
            <a:xfrm>
              <a:off x="2555081" y="3990975"/>
              <a:ext cx="720725" cy="330"/>
              <a:chOff x="1610" y="2750"/>
              <a:chExt cx="454" cy="330"/>
            </a:xfrm>
          </p:grpSpPr>
          <p:graphicFrame>
            <p:nvGraphicFramePr>
              <p:cNvPr id="58389" name="Object 41"/>
              <p:cNvGraphicFramePr>
                <a:graphicFrameLocks noChangeAspect="1"/>
              </p:cNvGraphicFramePr>
              <p:nvPr/>
            </p:nvGraphicFramePr>
            <p:xfrm>
              <a:off x="1655" y="2750"/>
              <a:ext cx="268" cy="33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6769" name="Формула" r:id="rId33" imgW="0" imgH="28639" progId="Equation.3">
                      <p:embed/>
                    </p:oleObj>
                  </mc:Choice>
                  <mc:Fallback>
                    <p:oleObj name="Формула" r:id="rId33" imgW="0" imgH="28639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3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655" y="2750"/>
                            <a:ext cx="268" cy="330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58390" name="Line 42"/>
              <p:cNvSpPr>
                <a:spLocks noChangeShapeType="1"/>
              </p:cNvSpPr>
              <p:nvPr/>
            </p:nvSpPr>
            <p:spPr bwMode="auto">
              <a:xfrm rot="16200000">
                <a:off x="1837" y="2523"/>
                <a:ext cx="0" cy="454"/>
              </a:xfrm>
              <a:prstGeom prst="line">
                <a:avLst/>
              </a:prstGeom>
              <a:noFill/>
              <a:ln w="50800">
                <a:solidFill>
                  <a:schemeClr val="tx1"/>
                </a:solidFill>
                <a:round/>
                <a:headEnd/>
                <a:tailEnd type="stealth" w="med" len="lg"/>
              </a:ln>
              <a:effectLst/>
            </p:spPr>
            <p:txBody>
              <a:bodyPr/>
              <a:lstStyle/>
              <a:p>
                <a:endParaRPr lang="ru-RU">
                  <a:solidFill>
                    <a:srgbClr val="000000"/>
                  </a:solidFill>
                </a:endParaRPr>
              </a:p>
            </p:txBody>
          </p:sp>
        </p:grpSp>
        <p:graphicFrame>
          <p:nvGraphicFramePr>
            <p:cNvPr id="5" name="Объект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77148080"/>
                </p:ext>
              </p:extLst>
            </p:nvPr>
          </p:nvGraphicFramePr>
          <p:xfrm>
            <a:off x="2483768" y="4075113"/>
            <a:ext cx="396680" cy="48822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6770" name="Формула" r:id="rId35" imgW="164880" imgH="203040" progId="Equation.3">
                    <p:embed/>
                  </p:oleObj>
                </mc:Choice>
                <mc:Fallback>
                  <p:oleObj name="Формула" r:id="rId35" imgW="164880" imgH="20304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36"/>
                        <a:stretch>
                          <a:fillRect/>
                        </a:stretch>
                      </p:blipFill>
                      <p:spPr>
                        <a:xfrm>
                          <a:off x="2483768" y="4075113"/>
                          <a:ext cx="396680" cy="48822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51221658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78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8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7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79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79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7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79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79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79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79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79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79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79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79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79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79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79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79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79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79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99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99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79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799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99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79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799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799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79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799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799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79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799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799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79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0.0044 L -0.3224 0.2669 " pathEditMode="relative" ptsTypes="AA">
                                      <p:cBhvr>
                                        <p:cTn id="84" dur="2000" fill="hold"/>
                                        <p:tgtEl>
                                          <p:spTgt spid="379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1.11111E-6 L -0.15625 0.28796 " pathEditMode="relative" rAng="0" ptsTypes="AA">
                                      <p:cBhvr>
                                        <p:cTn id="97" dur="2000" fill="hold"/>
                                        <p:tgtEl>
                                          <p:spTgt spid="379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00" y="14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379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379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37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379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379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37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379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379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37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379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379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37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379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379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37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379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379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37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24" grpId="0" animBg="1"/>
      <p:bldP spid="37924" grpId="1" animBg="1"/>
      <p:bldP spid="37921" grpId="0" animBg="1"/>
      <p:bldP spid="37921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931" name="Group 19"/>
          <p:cNvGrpSpPr>
            <a:grpSpLocks/>
          </p:cNvGrpSpPr>
          <p:nvPr/>
        </p:nvGrpSpPr>
        <p:grpSpPr bwMode="auto">
          <a:xfrm>
            <a:off x="3977258" y="1628775"/>
            <a:ext cx="4378325" cy="1655763"/>
            <a:chOff x="1144" y="1026"/>
            <a:chExt cx="2758" cy="1043"/>
          </a:xfrm>
        </p:grpSpPr>
        <p:sp>
          <p:nvSpPr>
            <p:cNvPr id="59395" name="Line 20"/>
            <p:cNvSpPr>
              <a:spLocks noChangeShapeType="1"/>
            </p:cNvSpPr>
            <p:nvPr/>
          </p:nvSpPr>
          <p:spPr bwMode="auto">
            <a:xfrm rot="-5400000">
              <a:off x="622" y="1548"/>
              <a:ext cx="1043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59396" name="Line 21"/>
            <p:cNvSpPr>
              <a:spLocks noChangeShapeType="1"/>
            </p:cNvSpPr>
            <p:nvPr/>
          </p:nvSpPr>
          <p:spPr bwMode="auto">
            <a:xfrm rot="-5400000">
              <a:off x="3403" y="1570"/>
              <a:ext cx="998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59397" name="Line 22"/>
            <p:cNvSpPr>
              <a:spLocks noChangeShapeType="1"/>
            </p:cNvSpPr>
            <p:nvPr/>
          </p:nvSpPr>
          <p:spPr bwMode="auto">
            <a:xfrm rot="-5400000">
              <a:off x="2733" y="1367"/>
              <a:ext cx="499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</p:grpSp>
      <p:grpSp>
        <p:nvGrpSpPr>
          <p:cNvPr id="38914" name="Group 2"/>
          <p:cNvGrpSpPr>
            <a:grpSpLocks/>
          </p:cNvGrpSpPr>
          <p:nvPr/>
        </p:nvGrpSpPr>
        <p:grpSpPr bwMode="auto">
          <a:xfrm>
            <a:off x="3493070" y="1052513"/>
            <a:ext cx="5759450" cy="758825"/>
            <a:chOff x="839" y="663"/>
            <a:chExt cx="3628" cy="478"/>
          </a:xfrm>
        </p:grpSpPr>
        <p:sp>
          <p:nvSpPr>
            <p:cNvPr id="59399" name="Line 3"/>
            <p:cNvSpPr>
              <a:spLocks noChangeShapeType="1"/>
            </p:cNvSpPr>
            <p:nvPr/>
          </p:nvSpPr>
          <p:spPr bwMode="auto">
            <a:xfrm>
              <a:off x="839" y="1083"/>
              <a:ext cx="362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grpSp>
          <p:nvGrpSpPr>
            <p:cNvPr id="59400" name="Group 4"/>
            <p:cNvGrpSpPr>
              <a:grpSpLocks/>
            </p:cNvGrpSpPr>
            <p:nvPr/>
          </p:nvGrpSpPr>
          <p:grpSpPr bwMode="auto">
            <a:xfrm>
              <a:off x="1020" y="690"/>
              <a:ext cx="237" cy="451"/>
              <a:chOff x="1020" y="690"/>
              <a:chExt cx="237" cy="451"/>
            </a:xfrm>
          </p:grpSpPr>
          <p:graphicFrame>
            <p:nvGraphicFramePr>
              <p:cNvPr id="59401" name="Object 5"/>
              <p:cNvGraphicFramePr>
                <a:graphicFrameLocks noChangeAspect="1"/>
              </p:cNvGraphicFramePr>
              <p:nvPr/>
            </p:nvGraphicFramePr>
            <p:xfrm>
              <a:off x="1020" y="690"/>
              <a:ext cx="237" cy="33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7676" name="Формула" r:id="rId3" imgW="152268" imgH="215713" progId="Equation.3">
                      <p:embed/>
                    </p:oleObj>
                  </mc:Choice>
                  <mc:Fallback>
                    <p:oleObj name="Формула" r:id="rId3" imgW="152268" imgH="215713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020" y="690"/>
                            <a:ext cx="237" cy="336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59402" name="Oval 6"/>
              <p:cNvSpPr>
                <a:spLocks noChangeAspect="1" noChangeArrowheads="1"/>
              </p:cNvSpPr>
              <p:nvPr/>
            </p:nvSpPr>
            <p:spPr bwMode="auto">
              <a:xfrm>
                <a:off x="1105" y="1032"/>
                <a:ext cx="109" cy="109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altLang="ru-RU" b="1">
                    <a:solidFill>
                      <a:srgbClr val="FFFF00"/>
                    </a:solidFill>
                  </a:rPr>
                  <a:t>+</a:t>
                </a:r>
                <a:endParaRPr lang="ru-RU" altLang="ru-RU" b="1">
                  <a:solidFill>
                    <a:srgbClr val="FFFF00"/>
                  </a:solidFill>
                </a:endParaRPr>
              </a:p>
            </p:txBody>
          </p:sp>
        </p:grpSp>
        <p:grpSp>
          <p:nvGrpSpPr>
            <p:cNvPr id="59403" name="Group 7"/>
            <p:cNvGrpSpPr>
              <a:grpSpLocks/>
            </p:cNvGrpSpPr>
            <p:nvPr/>
          </p:nvGrpSpPr>
          <p:grpSpPr bwMode="auto">
            <a:xfrm>
              <a:off x="3767" y="663"/>
              <a:ext cx="277" cy="472"/>
              <a:chOff x="3767" y="663"/>
              <a:chExt cx="277" cy="472"/>
            </a:xfrm>
          </p:grpSpPr>
          <p:sp>
            <p:nvSpPr>
              <p:cNvPr id="59404" name="Oval 8"/>
              <p:cNvSpPr>
                <a:spLocks noChangeAspect="1" noChangeArrowheads="1"/>
              </p:cNvSpPr>
              <p:nvPr/>
            </p:nvSpPr>
            <p:spPr bwMode="auto">
              <a:xfrm>
                <a:off x="3851" y="1026"/>
                <a:ext cx="109" cy="109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altLang="ru-RU" sz="2400" b="1">
                    <a:solidFill>
                      <a:srgbClr val="000000"/>
                    </a:solidFill>
                    <a:latin typeface="Times New Roman" pitchFamily="18" charset="0"/>
                  </a:rPr>
                  <a:t>+</a:t>
                </a:r>
                <a:endParaRPr lang="ru-RU" altLang="ru-RU" sz="2400" b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graphicFrame>
            <p:nvGraphicFramePr>
              <p:cNvPr id="59405" name="Object 9"/>
              <p:cNvGraphicFramePr>
                <a:graphicFrameLocks noChangeAspect="1"/>
              </p:cNvGraphicFramePr>
              <p:nvPr/>
            </p:nvGraphicFramePr>
            <p:xfrm>
              <a:off x="3767" y="663"/>
              <a:ext cx="277" cy="33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7677" name="Формула" r:id="rId5" imgW="177569" imgH="215619" progId="Equation.3">
                      <p:embed/>
                    </p:oleObj>
                  </mc:Choice>
                  <mc:Fallback>
                    <p:oleObj name="Формула" r:id="rId5" imgW="177569" imgH="215619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767" y="663"/>
                            <a:ext cx="277" cy="336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aphicFrame>
        <p:nvGraphicFramePr>
          <p:cNvPr id="38941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2215325"/>
              </p:ext>
            </p:extLst>
          </p:nvPr>
        </p:nvGraphicFramePr>
        <p:xfrm>
          <a:off x="456293" y="1751353"/>
          <a:ext cx="2451100" cy="8956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678" name="Формула" r:id="rId7" imgW="558720" imgH="228600" progId="Equation.3">
                  <p:embed/>
                </p:oleObj>
              </mc:Choice>
              <mc:Fallback>
                <p:oleObj name="Формула" r:id="rId7" imgW="55872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293" y="1751353"/>
                        <a:ext cx="2451100" cy="895676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42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8093563"/>
              </p:ext>
            </p:extLst>
          </p:nvPr>
        </p:nvGraphicFramePr>
        <p:xfrm>
          <a:off x="57101" y="2996952"/>
          <a:ext cx="3578795" cy="13446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679" name="Формула" r:id="rId9" imgW="1104840" imgH="431640" progId="Equation.3">
                  <p:embed/>
                </p:oleObj>
              </mc:Choice>
              <mc:Fallback>
                <p:oleObj name="Формула" r:id="rId9" imgW="110484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01" y="2996952"/>
                        <a:ext cx="3578795" cy="134464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8943" name="Group 31"/>
          <p:cNvGrpSpPr>
            <a:grpSpLocks/>
          </p:cNvGrpSpPr>
          <p:nvPr/>
        </p:nvGrpSpPr>
        <p:grpSpPr bwMode="auto">
          <a:xfrm>
            <a:off x="379866" y="3068864"/>
            <a:ext cx="2446337" cy="473075"/>
            <a:chOff x="521" y="2814"/>
            <a:chExt cx="1541" cy="298"/>
          </a:xfrm>
        </p:grpSpPr>
        <p:sp>
          <p:nvSpPr>
            <p:cNvPr id="59409" name="Line 32"/>
            <p:cNvSpPr>
              <a:spLocks noChangeShapeType="1"/>
            </p:cNvSpPr>
            <p:nvPr/>
          </p:nvSpPr>
          <p:spPr bwMode="auto">
            <a:xfrm flipH="1">
              <a:off x="521" y="2840"/>
              <a:ext cx="272" cy="272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59410" name="Line 33"/>
            <p:cNvSpPr>
              <a:spLocks noChangeShapeType="1"/>
            </p:cNvSpPr>
            <p:nvPr/>
          </p:nvSpPr>
          <p:spPr bwMode="auto">
            <a:xfrm flipH="1">
              <a:off x="1790" y="2814"/>
              <a:ext cx="272" cy="272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</p:grpSp>
      <p:grpSp>
        <p:nvGrpSpPr>
          <p:cNvPr id="38946" name="Group 34"/>
          <p:cNvGrpSpPr>
            <a:grpSpLocks/>
          </p:cNvGrpSpPr>
          <p:nvPr/>
        </p:nvGrpSpPr>
        <p:grpSpPr bwMode="auto">
          <a:xfrm>
            <a:off x="562655" y="3110598"/>
            <a:ext cx="2479675" cy="493713"/>
            <a:chOff x="791" y="2847"/>
            <a:chExt cx="1562" cy="311"/>
          </a:xfrm>
        </p:grpSpPr>
        <p:sp>
          <p:nvSpPr>
            <p:cNvPr id="59412" name="Line 35"/>
            <p:cNvSpPr>
              <a:spLocks noChangeShapeType="1"/>
            </p:cNvSpPr>
            <p:nvPr/>
          </p:nvSpPr>
          <p:spPr bwMode="auto">
            <a:xfrm flipH="1">
              <a:off x="791" y="2886"/>
              <a:ext cx="272" cy="272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59413" name="Line 36"/>
            <p:cNvSpPr>
              <a:spLocks noChangeShapeType="1"/>
            </p:cNvSpPr>
            <p:nvPr/>
          </p:nvSpPr>
          <p:spPr bwMode="auto">
            <a:xfrm flipH="1">
              <a:off x="2081" y="2847"/>
              <a:ext cx="272" cy="272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38949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7709464"/>
              </p:ext>
            </p:extLst>
          </p:nvPr>
        </p:nvGraphicFramePr>
        <p:xfrm>
          <a:off x="306388" y="4498975"/>
          <a:ext cx="2714625" cy="1354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680" name="Формула" r:id="rId11" imgW="965160" imgH="457200" progId="Equation.3">
                  <p:embed/>
                </p:oleObj>
              </mc:Choice>
              <mc:Fallback>
                <p:oleObj name="Формула" r:id="rId11" imgW="96516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388" y="4498975"/>
                        <a:ext cx="2714625" cy="1354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415" name="Text Box 38"/>
          <p:cNvSpPr txBox="1">
            <a:spLocks noChangeArrowheads="1"/>
          </p:cNvSpPr>
          <p:nvPr/>
        </p:nvSpPr>
        <p:spPr bwMode="auto">
          <a:xfrm>
            <a:off x="0" y="0"/>
            <a:ext cx="8964613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altLang="ru-RU" sz="2400">
                <a:solidFill>
                  <a:srgbClr val="000000"/>
                </a:solidFill>
                <a:latin typeface="Times New Roman" pitchFamily="18" charset="0"/>
              </a:rPr>
              <a:t>Заряды 90 и 10 нКл расположены на расстоянии 24 см  друг от друга. Где надо поместить третий заряд, чтобы он находился в равновесии?</a:t>
            </a:r>
          </a:p>
        </p:txBody>
      </p:sp>
      <p:graphicFrame>
        <p:nvGraphicFramePr>
          <p:cNvPr id="38954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6656953"/>
              </p:ext>
            </p:extLst>
          </p:nvPr>
        </p:nvGraphicFramePr>
        <p:xfrm>
          <a:off x="4346575" y="3382963"/>
          <a:ext cx="2557463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681" name="Формула" r:id="rId13" imgW="787320" imgH="380880" progId="Equation.3">
                  <p:embed/>
                </p:oleObj>
              </mc:Choice>
              <mc:Fallback>
                <p:oleObj name="Формула" r:id="rId13" imgW="787320" imgH="380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6575" y="3382963"/>
                        <a:ext cx="2557463" cy="1130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55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0246164"/>
              </p:ext>
            </p:extLst>
          </p:nvPr>
        </p:nvGraphicFramePr>
        <p:xfrm>
          <a:off x="4444997" y="4581128"/>
          <a:ext cx="22574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682" name="Формула" r:id="rId15" imgW="711000" imgH="177480" progId="Equation.3">
                  <p:embed/>
                </p:oleObj>
              </mc:Choice>
              <mc:Fallback>
                <p:oleObj name="Формула" r:id="rId15" imgW="71100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4997" y="4581128"/>
                        <a:ext cx="2257425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56" name="Object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8651881"/>
              </p:ext>
            </p:extLst>
          </p:nvPr>
        </p:nvGraphicFramePr>
        <p:xfrm>
          <a:off x="4447060" y="5157192"/>
          <a:ext cx="169703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683" name="Формула" r:id="rId17" imgW="507960" imgH="177480" progId="Equation.3">
                  <p:embed/>
                </p:oleObj>
              </mc:Choice>
              <mc:Fallback>
                <p:oleObj name="Формула" r:id="rId17" imgW="50796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7060" y="5157192"/>
                        <a:ext cx="1697037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57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1989192"/>
              </p:ext>
            </p:extLst>
          </p:nvPr>
        </p:nvGraphicFramePr>
        <p:xfrm>
          <a:off x="4482306" y="5733256"/>
          <a:ext cx="15557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684" name="Формула" r:id="rId19" imgW="520560" imgH="177480" progId="Equation.3">
                  <p:embed/>
                </p:oleObj>
              </mc:Choice>
              <mc:Fallback>
                <p:oleObj name="Формула" r:id="rId19" imgW="52056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2306" y="5733256"/>
                        <a:ext cx="155575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Группа 2"/>
          <p:cNvGrpSpPr/>
          <p:nvPr/>
        </p:nvGrpSpPr>
        <p:grpSpPr>
          <a:xfrm>
            <a:off x="6878416" y="1968476"/>
            <a:ext cx="1439863" cy="523107"/>
            <a:chOff x="6541296" y="1968476"/>
            <a:chExt cx="1439863" cy="523107"/>
          </a:xfrm>
        </p:grpSpPr>
        <p:sp>
          <p:nvSpPr>
            <p:cNvPr id="59427" name="Line 24"/>
            <p:cNvSpPr>
              <a:spLocks noChangeShapeType="1"/>
            </p:cNvSpPr>
            <p:nvPr/>
          </p:nvSpPr>
          <p:spPr bwMode="auto">
            <a:xfrm rot="16200000">
              <a:off x="7261228" y="1771651"/>
              <a:ext cx="0" cy="1439863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 type="stealth" w="lg" len="lg"/>
              <a:tailEnd type="stealth" w="lg" len="lg"/>
            </a:ln>
            <a:effectLst/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graphicFrame>
          <p:nvGraphicFramePr>
            <p:cNvPr id="2" name="Объект 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96190207"/>
                </p:ext>
              </p:extLst>
            </p:nvPr>
          </p:nvGraphicFramePr>
          <p:xfrm>
            <a:off x="6846885" y="1968476"/>
            <a:ext cx="862896" cy="4889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7685" name="Формула" r:id="rId21" imgW="380880" imgH="215640" progId="Equation.3">
                    <p:embed/>
                  </p:oleObj>
                </mc:Choice>
                <mc:Fallback>
                  <p:oleObj name="Формула" r:id="rId21" imgW="380880" imgH="21564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22"/>
                        <a:stretch>
                          <a:fillRect/>
                        </a:stretch>
                      </p:blipFill>
                      <p:spPr>
                        <a:xfrm>
                          <a:off x="6846885" y="1968476"/>
                          <a:ext cx="862896" cy="488974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" name="Группа 3"/>
          <p:cNvGrpSpPr/>
          <p:nvPr/>
        </p:nvGrpSpPr>
        <p:grpSpPr>
          <a:xfrm>
            <a:off x="3959002" y="2657326"/>
            <a:ext cx="4430712" cy="432743"/>
            <a:chOff x="3621882" y="2657326"/>
            <a:chExt cx="4430712" cy="432743"/>
          </a:xfrm>
        </p:grpSpPr>
        <p:sp>
          <p:nvSpPr>
            <p:cNvPr id="59421" name="Line 14"/>
            <p:cNvSpPr>
              <a:spLocks noChangeShapeType="1"/>
            </p:cNvSpPr>
            <p:nvPr/>
          </p:nvSpPr>
          <p:spPr bwMode="auto">
            <a:xfrm rot="16200000">
              <a:off x="5837238" y="874713"/>
              <a:ext cx="0" cy="4430712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 type="stealth" w="lg" len="lg"/>
              <a:tailEnd type="stealth" w="lg" len="lg"/>
            </a:ln>
            <a:effectLst/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graphicFrame>
          <p:nvGraphicFramePr>
            <p:cNvPr id="49" name="Объект 4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02922924"/>
                </p:ext>
              </p:extLst>
            </p:nvPr>
          </p:nvGraphicFramePr>
          <p:xfrm>
            <a:off x="5327650" y="2657326"/>
            <a:ext cx="949325" cy="3730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7686" name="Формула" r:id="rId23" imgW="419040" imgH="164880" progId="Equation.3">
                    <p:embed/>
                  </p:oleObj>
                </mc:Choice>
                <mc:Fallback>
                  <p:oleObj name="Формула" r:id="rId23" imgW="419040" imgH="16488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24"/>
                        <a:stretch>
                          <a:fillRect/>
                        </a:stretch>
                      </p:blipFill>
                      <p:spPr>
                        <a:xfrm>
                          <a:off x="5327650" y="2657326"/>
                          <a:ext cx="949325" cy="37306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" name="Группа 4"/>
          <p:cNvGrpSpPr/>
          <p:nvPr/>
        </p:nvGrpSpPr>
        <p:grpSpPr>
          <a:xfrm>
            <a:off x="3997102" y="1968500"/>
            <a:ext cx="2881312" cy="523081"/>
            <a:chOff x="3659982" y="1968500"/>
            <a:chExt cx="2881312" cy="523081"/>
          </a:xfrm>
        </p:grpSpPr>
        <p:sp>
          <p:nvSpPr>
            <p:cNvPr id="59424" name="Line 27"/>
            <p:cNvSpPr>
              <a:spLocks noChangeShapeType="1"/>
            </p:cNvSpPr>
            <p:nvPr/>
          </p:nvSpPr>
          <p:spPr bwMode="auto">
            <a:xfrm rot="16200000">
              <a:off x="5100638" y="1050925"/>
              <a:ext cx="0" cy="2881312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 type="stealth" w="lg" len="lg"/>
              <a:tailEnd type="stealth" w="lg" len="lg"/>
            </a:ln>
            <a:effectLst/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graphicFrame>
          <p:nvGraphicFramePr>
            <p:cNvPr id="54" name="Объект 5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10501679"/>
                </p:ext>
              </p:extLst>
            </p:nvPr>
          </p:nvGraphicFramePr>
          <p:xfrm>
            <a:off x="4467646" y="1968500"/>
            <a:ext cx="1497013" cy="4889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7687" name="Формула" r:id="rId25" imgW="660240" imgH="215640" progId="Equation.3">
                    <p:embed/>
                  </p:oleObj>
                </mc:Choice>
                <mc:Fallback>
                  <p:oleObj name="Формула" r:id="rId25" imgW="660240" imgH="21564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26"/>
                        <a:stretch>
                          <a:fillRect/>
                        </a:stretch>
                      </p:blipFill>
                      <p:spPr>
                        <a:xfrm>
                          <a:off x="4467646" y="1968500"/>
                          <a:ext cx="1497013" cy="48895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8951" name="Group 39"/>
          <p:cNvGrpSpPr>
            <a:grpSpLocks/>
          </p:cNvGrpSpPr>
          <p:nvPr/>
        </p:nvGrpSpPr>
        <p:grpSpPr bwMode="auto">
          <a:xfrm>
            <a:off x="6756970" y="942975"/>
            <a:ext cx="409575" cy="836613"/>
            <a:chOff x="2889" y="608"/>
            <a:chExt cx="258" cy="527"/>
          </a:xfrm>
        </p:grpSpPr>
        <p:sp>
          <p:nvSpPr>
            <p:cNvPr id="59436" name="Oval 40"/>
            <p:cNvSpPr>
              <a:spLocks noChangeAspect="1" noChangeArrowheads="1"/>
            </p:cNvSpPr>
            <p:nvPr/>
          </p:nvSpPr>
          <p:spPr bwMode="auto">
            <a:xfrm>
              <a:off x="2925" y="1026"/>
              <a:ext cx="109" cy="109"/>
            </a:xfrm>
            <a:prstGeom prst="ellipse">
              <a:avLst/>
            </a:prstGeom>
            <a:solidFill>
              <a:srgbClr val="F0EA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altLang="ru-RU" sz="2400" b="1" dirty="0">
                  <a:solidFill>
                    <a:srgbClr val="000000"/>
                  </a:solidFill>
                  <a:latin typeface="Times New Roman" pitchFamily="18" charset="0"/>
                </a:rPr>
                <a:t>+</a:t>
              </a:r>
              <a:endParaRPr lang="ru-RU" altLang="ru-RU" sz="2400" b="1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aphicFrame>
          <p:nvGraphicFramePr>
            <p:cNvPr id="59437" name="Object 41"/>
            <p:cNvGraphicFramePr>
              <a:graphicFrameLocks noChangeAspect="1"/>
            </p:cNvGraphicFramePr>
            <p:nvPr/>
          </p:nvGraphicFramePr>
          <p:xfrm>
            <a:off x="2889" y="608"/>
            <a:ext cx="258" cy="3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7688" name="Формула" r:id="rId27" imgW="165028" imgH="228501" progId="Equation.3">
                    <p:embed/>
                  </p:oleObj>
                </mc:Choice>
                <mc:Fallback>
                  <p:oleObj name="Формула" r:id="rId27" imgW="165028" imgH="228501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89" y="608"/>
                          <a:ext cx="258" cy="35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" name="Группа 6"/>
          <p:cNvGrpSpPr/>
          <p:nvPr/>
        </p:nvGrpSpPr>
        <p:grpSpPr>
          <a:xfrm>
            <a:off x="6968104" y="1094350"/>
            <a:ext cx="969547" cy="624913"/>
            <a:chOff x="6630984" y="1094350"/>
            <a:chExt cx="969547" cy="624913"/>
          </a:xfrm>
        </p:grpSpPr>
        <p:sp>
          <p:nvSpPr>
            <p:cNvPr id="59433" name="Line 11"/>
            <p:cNvSpPr>
              <a:spLocks noChangeShapeType="1"/>
            </p:cNvSpPr>
            <p:nvPr/>
          </p:nvSpPr>
          <p:spPr bwMode="auto">
            <a:xfrm rot="16200000">
              <a:off x="6946106" y="1404141"/>
              <a:ext cx="0" cy="630243"/>
            </a:xfrm>
            <a:prstGeom prst="line">
              <a:avLst/>
            </a:prstGeom>
            <a:noFill/>
            <a:ln w="50800">
              <a:solidFill>
                <a:srgbClr val="0000FF"/>
              </a:solidFill>
              <a:round/>
              <a:headEnd/>
              <a:tailEnd type="stealth" w="med" len="lg"/>
            </a:ln>
            <a:effectLst/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graphicFrame>
          <p:nvGraphicFramePr>
            <p:cNvPr id="56" name="Object 2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59619182"/>
                </p:ext>
              </p:extLst>
            </p:nvPr>
          </p:nvGraphicFramePr>
          <p:xfrm>
            <a:off x="7022309" y="1094350"/>
            <a:ext cx="578222" cy="6092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7689" name="Формула" r:id="rId29" imgW="215640" imgH="253800" progId="Equation.3">
                    <p:embed/>
                  </p:oleObj>
                </mc:Choice>
                <mc:Fallback>
                  <p:oleObj name="Формула" r:id="rId29" imgW="215640" imgH="2538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022309" y="1094350"/>
                          <a:ext cx="578222" cy="609267"/>
                        </a:xfrm>
                        <a:prstGeom prst="rect">
                          <a:avLst/>
                        </a:prstGeom>
                        <a:noFill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" name="Группа 5"/>
          <p:cNvGrpSpPr/>
          <p:nvPr/>
        </p:nvGrpSpPr>
        <p:grpSpPr>
          <a:xfrm>
            <a:off x="5915469" y="1136414"/>
            <a:ext cx="914526" cy="578087"/>
            <a:chOff x="5578349" y="1136414"/>
            <a:chExt cx="914526" cy="578087"/>
          </a:xfrm>
        </p:grpSpPr>
        <p:sp>
          <p:nvSpPr>
            <p:cNvPr id="59430" name="Line 17"/>
            <p:cNvSpPr>
              <a:spLocks noChangeShapeType="1"/>
            </p:cNvSpPr>
            <p:nvPr/>
          </p:nvSpPr>
          <p:spPr bwMode="auto">
            <a:xfrm rot="5400000" flipH="1">
              <a:off x="6165057" y="1386682"/>
              <a:ext cx="0" cy="655637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 type="stealth" w="med" len="lg"/>
            </a:ln>
            <a:effectLst/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graphicFrame>
          <p:nvGraphicFramePr>
            <p:cNvPr id="57" name="Object 2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82164348"/>
                </p:ext>
              </p:extLst>
            </p:nvPr>
          </p:nvGraphicFramePr>
          <p:xfrm>
            <a:off x="5578349" y="1136414"/>
            <a:ext cx="517777" cy="5136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7690" name="Формула" r:id="rId31" imgW="228600" imgH="253800" progId="Equation.3">
                    <p:embed/>
                  </p:oleObj>
                </mc:Choice>
                <mc:Fallback>
                  <p:oleObj name="Формула" r:id="rId31" imgW="228600" imgH="2538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578349" y="1136414"/>
                          <a:ext cx="517777" cy="513680"/>
                        </a:xfrm>
                        <a:prstGeom prst="rect">
                          <a:avLst/>
                        </a:prstGeom>
                        <a:noFill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4368318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8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89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89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89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895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89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895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89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895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89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895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895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89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89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89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89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89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8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89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89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38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89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89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38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89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89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38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389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89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38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389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389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38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389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389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38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389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389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38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389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389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38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1"/>
          <p:cNvSpPr>
            <a:spLocks noChangeArrowheads="1"/>
          </p:cNvSpPr>
          <p:nvPr/>
        </p:nvSpPr>
        <p:spPr bwMode="auto">
          <a:xfrm>
            <a:off x="0" y="109538"/>
            <a:ext cx="8712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 eaLnBrk="0" hangingPunct="0">
              <a:tabLst>
                <a:tab pos="258763" algn="l"/>
              </a:tabLst>
            </a:pPr>
            <a:r>
              <a:rPr lang="ru-RU" altLang="ru-RU" sz="2400">
                <a:latin typeface="Times New Roman" pitchFamily="18" charset="0"/>
              </a:rPr>
              <a:t>Два маленьких шарика с одинаковыми массами </a:t>
            </a:r>
            <a:r>
              <a:rPr lang="en-US" altLang="ru-RU" sz="2400" i="1">
                <a:latin typeface="Times New Roman" pitchFamily="18" charset="0"/>
              </a:rPr>
              <a:t>m</a:t>
            </a:r>
            <a:r>
              <a:rPr lang="ru-RU" altLang="ru-RU" sz="2400">
                <a:latin typeface="Times New Roman" pitchFamily="18" charset="0"/>
              </a:rPr>
              <a:t> висят на нитях равной длины </a:t>
            </a:r>
            <a:r>
              <a:rPr lang="ru-RU" altLang="ru-RU" sz="2400" i="1">
                <a:latin typeface="Times New Roman" pitchFamily="18" charset="0"/>
                <a:cs typeface="Times New Roman" pitchFamily="18" charset="0"/>
              </a:rPr>
              <a:t>ℓ</a:t>
            </a:r>
            <a:r>
              <a:rPr lang="ru-RU" altLang="ru-RU" sz="2400">
                <a:latin typeface="Times New Roman" pitchFamily="18" charset="0"/>
              </a:rPr>
              <a:t>. Какой заряд нужно сообщить шарикам, чтобы натяжение нитей стало равным </a:t>
            </a:r>
            <a:r>
              <a:rPr lang="ru-RU" altLang="ru-RU" sz="2400" i="1">
                <a:latin typeface="Times New Roman" pitchFamily="18" charset="0"/>
              </a:rPr>
              <a:t>Т</a:t>
            </a:r>
            <a:r>
              <a:rPr lang="ru-RU" altLang="ru-RU" sz="2400">
                <a:latin typeface="Times New Roman" pitchFamily="18" charset="0"/>
              </a:rPr>
              <a:t>?</a:t>
            </a:r>
          </a:p>
        </p:txBody>
      </p:sp>
      <p:grpSp>
        <p:nvGrpSpPr>
          <p:cNvPr id="53" name="Группа 52"/>
          <p:cNvGrpSpPr>
            <a:grpSpLocks/>
          </p:cNvGrpSpPr>
          <p:nvPr/>
        </p:nvGrpSpPr>
        <p:grpSpPr bwMode="auto">
          <a:xfrm>
            <a:off x="2309351" y="4454550"/>
            <a:ext cx="658812" cy="1392237"/>
            <a:chOff x="2362182" y="3161786"/>
            <a:chExt cx="658352" cy="1392222"/>
          </a:xfrm>
        </p:grpSpPr>
        <p:cxnSp>
          <p:nvCxnSpPr>
            <p:cNvPr id="23" name="Прямая со стрелкой 22"/>
            <p:cNvCxnSpPr/>
            <p:nvPr/>
          </p:nvCxnSpPr>
          <p:spPr>
            <a:xfrm>
              <a:off x="3009430" y="3161786"/>
              <a:ext cx="0" cy="1392222"/>
            </a:xfrm>
            <a:prstGeom prst="straightConnector1">
              <a:avLst/>
            </a:prstGeom>
            <a:ln w="508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33797" name="Object 5"/>
            <p:cNvGraphicFramePr>
              <a:graphicFrameLocks noChangeAspect="1"/>
            </p:cNvGraphicFramePr>
            <p:nvPr/>
          </p:nvGraphicFramePr>
          <p:xfrm>
            <a:off x="2362182" y="3979876"/>
            <a:ext cx="658352" cy="55432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4356" name="Формула" r:id="rId3" imgW="241200" imgH="203040" progId="Equation.3">
                    <p:embed/>
                  </p:oleObj>
                </mc:Choice>
                <mc:Fallback>
                  <p:oleObj name="Формула" r:id="rId3" imgW="241200" imgH="20304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62182" y="3979876"/>
                          <a:ext cx="658352" cy="55432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8" name="Группа 77"/>
          <p:cNvGrpSpPr>
            <a:grpSpLocks/>
          </p:cNvGrpSpPr>
          <p:nvPr/>
        </p:nvGrpSpPr>
        <p:grpSpPr bwMode="auto">
          <a:xfrm>
            <a:off x="1823576" y="1793900"/>
            <a:ext cx="1720850" cy="4035425"/>
            <a:chOff x="1835709" y="425134"/>
            <a:chExt cx="1720697" cy="4035772"/>
          </a:xfrm>
        </p:grpSpPr>
        <p:sp>
          <p:nvSpPr>
            <p:cNvPr id="46" name="Прямоугольный треугольник 45"/>
            <p:cNvSpPr>
              <a:spLocks noChangeArrowheads="1"/>
            </p:cNvSpPr>
            <p:nvPr/>
          </p:nvSpPr>
          <p:spPr bwMode="auto">
            <a:xfrm rot="10800000">
              <a:off x="2980396" y="3119625"/>
              <a:ext cx="576010" cy="1341281"/>
            </a:xfrm>
            <a:prstGeom prst="rtTriangle">
              <a:avLst/>
            </a:prstGeom>
            <a:pattFill prst="wdUpDiag">
              <a:fgClr>
                <a:schemeClr val="accent1"/>
              </a:fgClr>
              <a:bgClr>
                <a:schemeClr val="bg1"/>
              </a:bgClr>
            </a:pattFill>
            <a:ln w="25400" algn="ctr">
              <a:noFill/>
              <a:miter lim="800000"/>
              <a:headEnd/>
              <a:tailEnd/>
            </a:ln>
          </p:spPr>
          <p:txBody>
            <a:bodyPr rot="1080000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chemeClr val="lt1"/>
                </a:solidFill>
                <a:latin typeface="+mn-lt"/>
              </a:endParaRPr>
            </a:p>
          </p:txBody>
        </p:sp>
        <p:sp>
          <p:nvSpPr>
            <p:cNvPr id="44" name="Прямоугольный треугольник 43"/>
            <p:cNvSpPr/>
            <p:nvPr/>
          </p:nvSpPr>
          <p:spPr>
            <a:xfrm>
              <a:off x="1835709" y="425134"/>
              <a:ext cx="1133374" cy="2637064"/>
            </a:xfrm>
            <a:prstGeom prst="rtTriangle">
              <a:avLst/>
            </a:prstGeom>
            <a:pattFill prst="wdUpDiag">
              <a:fgClr>
                <a:schemeClr val="accent1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77" name="Группа 76"/>
          <p:cNvGrpSpPr>
            <a:grpSpLocks/>
          </p:cNvGrpSpPr>
          <p:nvPr/>
        </p:nvGrpSpPr>
        <p:grpSpPr bwMode="auto">
          <a:xfrm>
            <a:off x="2587163" y="4084662"/>
            <a:ext cx="690563" cy="692150"/>
            <a:chOff x="2599552" y="2716610"/>
            <a:chExt cx="691277" cy="691277"/>
          </a:xfrm>
        </p:grpSpPr>
        <p:sp>
          <p:nvSpPr>
            <p:cNvPr id="42" name="Пирог 41"/>
            <p:cNvSpPr>
              <a:spLocks noChangeAspect="1"/>
            </p:cNvSpPr>
            <p:nvPr/>
          </p:nvSpPr>
          <p:spPr>
            <a:xfrm rot="19081003">
              <a:off x="2599552" y="2716610"/>
              <a:ext cx="691277" cy="691277"/>
            </a:xfrm>
            <a:prstGeom prst="pie">
              <a:avLst>
                <a:gd name="adj1" fmla="val 13232987"/>
                <a:gd name="adj2" fmla="val 17445317"/>
              </a:avLst>
            </a:prstGeom>
            <a:solidFill>
              <a:srgbClr val="FF33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43" name="Пирог 42"/>
            <p:cNvSpPr>
              <a:spLocks noChangeAspect="1"/>
            </p:cNvSpPr>
            <p:nvPr/>
          </p:nvSpPr>
          <p:spPr>
            <a:xfrm rot="8293460">
              <a:off x="2680599" y="2808569"/>
              <a:ext cx="560966" cy="562852"/>
            </a:xfrm>
            <a:prstGeom prst="pie">
              <a:avLst>
                <a:gd name="adj1" fmla="val 13232987"/>
                <a:gd name="adj2" fmla="val 17445317"/>
              </a:avLst>
            </a:prstGeom>
            <a:solidFill>
              <a:srgbClr val="FF33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</p:grpSp>
      <p:cxnSp>
        <p:nvCxnSpPr>
          <p:cNvPr id="12" name="Прямая соединительная линия 11"/>
          <p:cNvCxnSpPr/>
          <p:nvPr/>
        </p:nvCxnSpPr>
        <p:spPr>
          <a:xfrm>
            <a:off x="2776076" y="4016400"/>
            <a:ext cx="788987" cy="1903412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>
            <a:off x="267826" y="4437087"/>
            <a:ext cx="3232150" cy="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>
            <a:off x="2830051" y="5829325"/>
            <a:ext cx="820737" cy="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3522201" y="4367237"/>
            <a:ext cx="0" cy="1495425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1812463" y="1709762"/>
            <a:ext cx="0" cy="2798763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4" name="Группа 53"/>
          <p:cNvGrpSpPr>
            <a:grpSpLocks/>
          </p:cNvGrpSpPr>
          <p:nvPr/>
        </p:nvGrpSpPr>
        <p:grpSpPr bwMode="auto">
          <a:xfrm>
            <a:off x="3047538" y="3721125"/>
            <a:ext cx="576263" cy="722312"/>
            <a:chOff x="3059824" y="2346669"/>
            <a:chExt cx="576318" cy="722015"/>
          </a:xfrm>
        </p:grpSpPr>
        <p:cxnSp>
          <p:nvCxnSpPr>
            <p:cNvPr id="29" name="Прямая со стрелкой 28"/>
            <p:cNvCxnSpPr/>
            <p:nvPr/>
          </p:nvCxnSpPr>
          <p:spPr>
            <a:xfrm>
              <a:off x="3059824" y="3062337"/>
              <a:ext cx="517574" cy="6347"/>
            </a:xfrm>
            <a:prstGeom prst="straightConnector1">
              <a:avLst/>
            </a:prstGeom>
            <a:ln w="50800">
              <a:solidFill>
                <a:srgbClr val="0000FF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33811" name="Object 19"/>
            <p:cNvGraphicFramePr>
              <a:graphicFrameLocks noChangeAspect="1"/>
            </p:cNvGraphicFramePr>
            <p:nvPr/>
          </p:nvGraphicFramePr>
          <p:xfrm>
            <a:off x="3100986" y="2346669"/>
            <a:ext cx="535156" cy="6778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4357" name="Формула" r:id="rId5" imgW="190440" imgH="241200" progId="Equation.3">
                    <p:embed/>
                  </p:oleObj>
                </mc:Choice>
                <mc:Fallback>
                  <p:oleObj name="Формула" r:id="rId5" imgW="190440" imgH="241200" progId="Equation.3">
                    <p:embed/>
                    <p:pic>
                      <p:nvPicPr>
                        <p:cNvPr id="0" name="Picture 1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00986" y="2346669"/>
                          <a:ext cx="535156" cy="67786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7" name="Группа 56"/>
          <p:cNvGrpSpPr>
            <a:grpSpLocks/>
          </p:cNvGrpSpPr>
          <p:nvPr/>
        </p:nvGrpSpPr>
        <p:grpSpPr bwMode="auto">
          <a:xfrm>
            <a:off x="615488" y="1479575"/>
            <a:ext cx="2478088" cy="3065462"/>
            <a:chOff x="628428" y="110993"/>
            <a:chExt cx="2477265" cy="3065703"/>
          </a:xfrm>
        </p:grpSpPr>
        <p:grpSp>
          <p:nvGrpSpPr>
            <p:cNvPr id="33813" name="Группа 51"/>
            <p:cNvGrpSpPr>
              <a:grpSpLocks/>
            </p:cNvGrpSpPr>
            <p:nvPr/>
          </p:nvGrpSpPr>
          <p:grpSpPr bwMode="auto">
            <a:xfrm>
              <a:off x="736440" y="110993"/>
              <a:ext cx="2369253" cy="3065703"/>
              <a:chOff x="723773" y="120479"/>
              <a:chExt cx="2369253" cy="3065703"/>
            </a:xfrm>
          </p:grpSpPr>
          <p:grpSp>
            <p:nvGrpSpPr>
              <p:cNvPr id="33814" name="Группа 8"/>
              <p:cNvGrpSpPr>
                <a:grpSpLocks/>
              </p:cNvGrpSpPr>
              <p:nvPr/>
            </p:nvGrpSpPr>
            <p:grpSpPr bwMode="auto">
              <a:xfrm>
                <a:off x="1376983" y="120479"/>
                <a:ext cx="901622" cy="245897"/>
                <a:chOff x="1547664" y="476671"/>
                <a:chExt cx="901622" cy="245897"/>
              </a:xfrm>
            </p:grpSpPr>
            <p:sp>
              <p:nvSpPr>
                <p:cNvPr id="2" name="Прямоугольник 1"/>
                <p:cNvSpPr/>
                <p:nvPr/>
              </p:nvSpPr>
              <p:spPr>
                <a:xfrm>
                  <a:off x="1548189" y="476671"/>
                  <a:ext cx="901401" cy="246081"/>
                </a:xfrm>
                <a:prstGeom prst="rect">
                  <a:avLst/>
                </a:prstGeom>
                <a:pattFill prst="wdUpDiag">
                  <a:fgClr>
                    <a:schemeClr val="tx2"/>
                  </a:fgClr>
                  <a:bgClr>
                    <a:schemeClr val="bg1"/>
                  </a:bgClr>
                </a:patt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cxnSp>
              <p:nvCxnSpPr>
                <p:cNvPr id="4" name="Прямая соединительная линия 3"/>
                <p:cNvCxnSpPr/>
                <p:nvPr/>
              </p:nvCxnSpPr>
              <p:spPr>
                <a:xfrm>
                  <a:off x="1548189" y="722752"/>
                  <a:ext cx="901401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" name="Прямая соединительная линия 5"/>
              <p:cNvCxnSpPr/>
              <p:nvPr/>
            </p:nvCxnSpPr>
            <p:spPr>
              <a:xfrm>
                <a:off x="1828208" y="366560"/>
                <a:ext cx="1128338" cy="271166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Прямая соединительная линия 14"/>
              <p:cNvCxnSpPr>
                <a:stCxn id="2" idx="2"/>
              </p:cNvCxnSpPr>
              <p:nvPr/>
            </p:nvCxnSpPr>
            <p:spPr>
              <a:xfrm flipH="1">
                <a:off x="723675" y="366560"/>
                <a:ext cx="1104533" cy="2773581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" name="Овал 33"/>
              <p:cNvSpPr/>
              <p:nvPr/>
            </p:nvSpPr>
            <p:spPr>
              <a:xfrm>
                <a:off x="2877198" y="2970265"/>
                <a:ext cx="215828" cy="215917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dirty="0"/>
                  <a:t>+</a:t>
                </a:r>
              </a:p>
            </p:txBody>
          </p:sp>
        </p:grpSp>
        <p:sp>
          <p:nvSpPr>
            <p:cNvPr id="51" name="Овал 50"/>
            <p:cNvSpPr/>
            <p:nvPr/>
          </p:nvSpPr>
          <p:spPr>
            <a:xfrm>
              <a:off x="628428" y="2960779"/>
              <a:ext cx="215828" cy="21591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/>
                <a:t>+</a:t>
              </a:r>
            </a:p>
          </p:txBody>
        </p:sp>
      </p:grpSp>
      <p:grpSp>
        <p:nvGrpSpPr>
          <p:cNvPr id="56" name="Группа 55"/>
          <p:cNvGrpSpPr>
            <a:grpSpLocks/>
          </p:cNvGrpSpPr>
          <p:nvPr/>
        </p:nvGrpSpPr>
        <p:grpSpPr bwMode="auto">
          <a:xfrm>
            <a:off x="2306176" y="2586062"/>
            <a:ext cx="604837" cy="1758950"/>
            <a:chOff x="2318025" y="1217039"/>
            <a:chExt cx="605273" cy="1758966"/>
          </a:xfrm>
        </p:grpSpPr>
        <p:graphicFrame>
          <p:nvGraphicFramePr>
            <p:cNvPr id="33822" name="Object 30"/>
            <p:cNvGraphicFramePr>
              <a:graphicFrameLocks noChangeAspect="1"/>
            </p:cNvGraphicFramePr>
            <p:nvPr/>
          </p:nvGraphicFramePr>
          <p:xfrm>
            <a:off x="2424088" y="1217039"/>
            <a:ext cx="369465" cy="5362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4358" name="Формула" r:id="rId7" imgW="139680" imgH="203040" progId="Equation.3">
                    <p:embed/>
                  </p:oleObj>
                </mc:Choice>
                <mc:Fallback>
                  <p:oleObj name="Формула" r:id="rId7" imgW="139680" imgH="203040" progId="Equation.3">
                    <p:embed/>
                    <p:pic>
                      <p:nvPicPr>
                        <p:cNvPr id="0" name="Picture 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24088" y="1217039"/>
                          <a:ext cx="369465" cy="5362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31" name="Прямая со стрелкой 30"/>
            <p:cNvCxnSpPr/>
            <p:nvPr/>
          </p:nvCxnSpPr>
          <p:spPr>
            <a:xfrm>
              <a:off x="2318025" y="1558355"/>
              <a:ext cx="605273" cy="1417650"/>
            </a:xfrm>
            <a:prstGeom prst="straightConnector1">
              <a:avLst/>
            </a:prstGeom>
            <a:ln w="50800">
              <a:solidFill>
                <a:srgbClr val="00CC00"/>
              </a:solidFill>
              <a:headEnd type="stealth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" name="Группа 73"/>
          <p:cNvGrpSpPr>
            <a:grpSpLocks/>
          </p:cNvGrpSpPr>
          <p:nvPr/>
        </p:nvGrpSpPr>
        <p:grpSpPr bwMode="auto">
          <a:xfrm>
            <a:off x="1377940" y="1284146"/>
            <a:ext cx="863600" cy="1230313"/>
            <a:chOff x="1394943" y="-75584"/>
            <a:chExt cx="864096" cy="1231309"/>
          </a:xfrm>
        </p:grpSpPr>
        <p:sp>
          <p:nvSpPr>
            <p:cNvPr id="40" name="Пирог 39"/>
            <p:cNvSpPr/>
            <p:nvPr/>
          </p:nvSpPr>
          <p:spPr>
            <a:xfrm rot="10604919">
              <a:off x="1394943" y="-75584"/>
              <a:ext cx="864096" cy="864299"/>
            </a:xfrm>
            <a:prstGeom prst="pie">
              <a:avLst>
                <a:gd name="adj1" fmla="val 14931295"/>
                <a:gd name="adj2" fmla="val 16423183"/>
              </a:avLst>
            </a:prstGeom>
            <a:solidFill>
              <a:srgbClr val="FFFF00"/>
            </a:solidFill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graphicFrame>
          <p:nvGraphicFramePr>
            <p:cNvPr id="33826" name="Object 34"/>
            <p:cNvGraphicFramePr>
              <a:graphicFrameLocks noChangeAspect="1"/>
            </p:cNvGraphicFramePr>
            <p:nvPr/>
          </p:nvGraphicFramePr>
          <p:xfrm>
            <a:off x="1790032" y="821846"/>
            <a:ext cx="364232" cy="33387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4359" name="Формула" r:id="rId9" imgW="152280" imgH="139680" progId="Equation.3">
                    <p:embed/>
                  </p:oleObj>
                </mc:Choice>
                <mc:Fallback>
                  <p:oleObj name="Формула" r:id="rId9" imgW="152280" imgH="139680" progId="Equation.3">
                    <p:embed/>
                    <p:pic>
                      <p:nvPicPr>
                        <p:cNvPr id="0" name="Picture 3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90032" y="821846"/>
                          <a:ext cx="364232" cy="33387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6" name="Группа 75"/>
          <p:cNvGrpSpPr>
            <a:grpSpLocks/>
          </p:cNvGrpSpPr>
          <p:nvPr/>
        </p:nvGrpSpPr>
        <p:grpSpPr bwMode="auto">
          <a:xfrm>
            <a:off x="3090401" y="4903812"/>
            <a:ext cx="865187" cy="1333500"/>
            <a:chOff x="3115262" y="3591539"/>
            <a:chExt cx="864096" cy="1334073"/>
          </a:xfrm>
        </p:grpSpPr>
        <p:sp>
          <p:nvSpPr>
            <p:cNvPr id="41" name="Пирог 40"/>
            <p:cNvSpPr/>
            <p:nvPr/>
          </p:nvSpPr>
          <p:spPr>
            <a:xfrm>
              <a:off x="3115262" y="4061641"/>
              <a:ext cx="864096" cy="863971"/>
            </a:xfrm>
            <a:prstGeom prst="pie">
              <a:avLst>
                <a:gd name="adj1" fmla="val 14931295"/>
                <a:gd name="adj2" fmla="val 16200000"/>
              </a:avLst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graphicFrame>
          <p:nvGraphicFramePr>
            <p:cNvPr id="33829" name="Object 37"/>
            <p:cNvGraphicFramePr>
              <a:graphicFrameLocks noChangeAspect="1"/>
            </p:cNvGraphicFramePr>
            <p:nvPr/>
          </p:nvGraphicFramePr>
          <p:xfrm>
            <a:off x="3238687" y="3591539"/>
            <a:ext cx="364232" cy="33387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4360" name="Формула" r:id="rId11" imgW="152280" imgH="139680" progId="Equation.3">
                    <p:embed/>
                  </p:oleObj>
                </mc:Choice>
                <mc:Fallback>
                  <p:oleObj name="Формула" r:id="rId11" imgW="152280" imgH="139680" progId="Equation.3">
                    <p:embed/>
                    <p:pic>
                      <p:nvPicPr>
                        <p:cNvPr id="0" name="Picture 3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38687" y="3591539"/>
                          <a:ext cx="364232" cy="33387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83" name="Левая фигурная скобка 82"/>
          <p:cNvSpPr>
            <a:spLocks/>
          </p:cNvSpPr>
          <p:nvPr/>
        </p:nvSpPr>
        <p:spPr bwMode="auto">
          <a:xfrm rot="16200000">
            <a:off x="1227273" y="3973802"/>
            <a:ext cx="1184275" cy="2188370"/>
          </a:xfrm>
          <a:prstGeom prst="leftBrace">
            <a:avLst>
              <a:gd name="adj1" fmla="val 7597"/>
              <a:gd name="adj2" fmla="val 50544"/>
            </a:avLst>
          </a:prstGeom>
          <a:noFill/>
          <a:ln w="22225" algn="ctr">
            <a:solidFill>
              <a:schemeClr val="tx1"/>
            </a:solidFill>
            <a:round/>
            <a:headEnd/>
            <a:tailEnd/>
          </a:ln>
        </p:spPr>
        <p:txBody>
          <a:bodyPr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graphicFrame>
        <p:nvGraphicFramePr>
          <p:cNvPr id="3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3172642"/>
              </p:ext>
            </p:extLst>
          </p:nvPr>
        </p:nvGraphicFramePr>
        <p:xfrm>
          <a:off x="67663" y="5184800"/>
          <a:ext cx="1760538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61" name="Формула" r:id="rId12" imgW="736560" imgH="177480" progId="Equation.3">
                  <p:embed/>
                </p:oleObj>
              </mc:Choice>
              <mc:Fallback>
                <p:oleObj name="Формула" r:id="rId12" imgW="736560" imgH="177480" progId="Equation.3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63" y="5184800"/>
                        <a:ext cx="1760538" cy="423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6643293"/>
              </p:ext>
            </p:extLst>
          </p:nvPr>
        </p:nvGraphicFramePr>
        <p:xfrm>
          <a:off x="1194926" y="2159025"/>
          <a:ext cx="273050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62" name="Формула" r:id="rId14" imgW="114120" imgH="177480" progId="Equation.3">
                  <p:embed/>
                </p:oleObj>
              </mc:Choice>
              <mc:Fallback>
                <p:oleObj name="Формула" r:id="rId14" imgW="114120" imgH="177480" progId="Equation.3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4926" y="2159025"/>
                        <a:ext cx="273050" cy="423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Группа 7"/>
          <p:cNvGrpSpPr>
            <a:grpSpLocks/>
          </p:cNvGrpSpPr>
          <p:nvPr/>
        </p:nvGrpSpPr>
        <p:grpSpPr bwMode="auto">
          <a:xfrm>
            <a:off x="723438" y="4418037"/>
            <a:ext cx="1550988" cy="571500"/>
            <a:chOff x="880469" y="3049713"/>
            <a:chExt cx="1406526" cy="571407"/>
          </a:xfrm>
        </p:grpSpPr>
        <p:sp>
          <p:nvSpPr>
            <p:cNvPr id="48" name="Левая фигурная скобка 47"/>
            <p:cNvSpPr>
              <a:spLocks/>
            </p:cNvSpPr>
            <p:nvPr/>
          </p:nvSpPr>
          <p:spPr bwMode="auto">
            <a:xfrm rot="-5400000">
              <a:off x="1183968" y="2746214"/>
              <a:ext cx="348242" cy="955240"/>
            </a:xfrm>
            <a:prstGeom prst="leftBrace">
              <a:avLst>
                <a:gd name="adj1" fmla="val 20408"/>
                <a:gd name="adj2" fmla="val 33037"/>
              </a:avLst>
            </a:prstGeom>
            <a:noFill/>
            <a:ln w="22225" algn="ctr">
              <a:solidFill>
                <a:schemeClr val="tx1"/>
              </a:solidFill>
              <a:round/>
              <a:headEnd/>
              <a:tailEnd/>
            </a:ln>
          </p:spPr>
          <p:txBody>
            <a:bodyPr vert="ea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</a:endParaRPr>
            </a:p>
          </p:txBody>
        </p:sp>
        <p:graphicFrame>
          <p:nvGraphicFramePr>
            <p:cNvPr id="33837" name="Object 45"/>
            <p:cNvGraphicFramePr>
              <a:graphicFrameLocks noChangeAspect="1"/>
            </p:cNvGraphicFramePr>
            <p:nvPr/>
          </p:nvGraphicFramePr>
          <p:xfrm>
            <a:off x="1255120" y="3197258"/>
            <a:ext cx="1031875" cy="4238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4363" name="Формула" r:id="rId16" imgW="431640" imgH="177480" progId="Equation.3">
                    <p:embed/>
                  </p:oleObj>
                </mc:Choice>
                <mc:Fallback>
                  <p:oleObj name="Формула" r:id="rId16" imgW="431640" imgH="177480" progId="Equation.3">
                    <p:embed/>
                    <p:pic>
                      <p:nvPicPr>
                        <p:cNvPr id="0" name="Picture 4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55120" y="3197258"/>
                          <a:ext cx="1031875" cy="4238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0" name="Группа 49"/>
          <p:cNvGrpSpPr>
            <a:grpSpLocks/>
          </p:cNvGrpSpPr>
          <p:nvPr/>
        </p:nvGrpSpPr>
        <p:grpSpPr bwMode="auto">
          <a:xfrm>
            <a:off x="1392227" y="1292084"/>
            <a:ext cx="863600" cy="1223962"/>
            <a:chOff x="2606976" y="-152824"/>
            <a:chExt cx="864096" cy="1224665"/>
          </a:xfrm>
        </p:grpSpPr>
        <p:sp>
          <p:nvSpPr>
            <p:cNvPr id="55" name="Пирог 54"/>
            <p:cNvSpPr/>
            <p:nvPr/>
          </p:nvSpPr>
          <p:spPr>
            <a:xfrm rot="12031675">
              <a:off x="2606976" y="-152824"/>
              <a:ext cx="864096" cy="864096"/>
            </a:xfrm>
            <a:prstGeom prst="pie">
              <a:avLst>
                <a:gd name="adj1" fmla="val 14931295"/>
                <a:gd name="adj2" fmla="val 16156029"/>
              </a:avLst>
            </a:prstGeom>
            <a:solidFill>
              <a:srgbClr val="FFFF00"/>
            </a:solidFill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graphicFrame>
          <p:nvGraphicFramePr>
            <p:cNvPr id="33840" name="Object 48"/>
            <p:cNvGraphicFramePr>
              <a:graphicFrameLocks noChangeAspect="1"/>
            </p:cNvGraphicFramePr>
            <p:nvPr/>
          </p:nvGraphicFramePr>
          <p:xfrm>
            <a:off x="2746018" y="737962"/>
            <a:ext cx="364232" cy="33387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4364" name="Формула" r:id="rId18" imgW="152280" imgH="139680" progId="Equation.3">
                    <p:embed/>
                  </p:oleObj>
                </mc:Choice>
                <mc:Fallback>
                  <p:oleObj name="Формула" r:id="rId18" imgW="152280" imgH="139680" progId="Equation.3">
                    <p:embed/>
                    <p:pic>
                      <p:nvPicPr>
                        <p:cNvPr id="0" name="Picture 4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46018" y="737962"/>
                          <a:ext cx="364232" cy="33387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6427749"/>
              </p:ext>
            </p:extLst>
          </p:nvPr>
        </p:nvGraphicFramePr>
        <p:xfrm>
          <a:off x="3955588" y="1105676"/>
          <a:ext cx="3136692" cy="10658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65" name="Формула" r:id="rId19" imgW="1307880" imgH="444240" progId="Equation.3">
                  <p:embed/>
                </p:oleObj>
              </mc:Choice>
              <mc:Fallback>
                <p:oleObj name="Формула" r:id="rId19" imgW="1307880" imgH="4442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3955588" y="1105676"/>
                        <a:ext cx="3136692" cy="10658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1545962"/>
              </p:ext>
            </p:extLst>
          </p:nvPr>
        </p:nvGraphicFramePr>
        <p:xfrm>
          <a:off x="3973979" y="2348880"/>
          <a:ext cx="1760538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66" name="Формула" r:id="rId21" imgW="736560" imgH="177480" progId="Equation.3">
                  <p:embed/>
                </p:oleObj>
              </mc:Choice>
              <mc:Fallback>
                <p:oleObj name="Формула" r:id="rId21" imgW="73656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3979" y="2348880"/>
                        <a:ext cx="1760538" cy="423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Объект 5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4344154"/>
              </p:ext>
            </p:extLst>
          </p:nvPr>
        </p:nvGraphicFramePr>
        <p:xfrm>
          <a:off x="5867833" y="2006175"/>
          <a:ext cx="2844367" cy="11061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67" name="Формула" r:id="rId22" imgW="1143000" imgH="444240" progId="Equation.3">
                  <p:embed/>
                </p:oleObj>
              </mc:Choice>
              <mc:Fallback>
                <p:oleObj name="Формула" r:id="rId22" imgW="1143000" imgH="4442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5867833" y="2006175"/>
                        <a:ext cx="2844367" cy="110614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Объект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8294414"/>
              </p:ext>
            </p:extLst>
          </p:nvPr>
        </p:nvGraphicFramePr>
        <p:xfrm>
          <a:off x="3930436" y="3081362"/>
          <a:ext cx="4943475" cy="104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68" name="Формула" r:id="rId24" imgW="1917360" imgH="406080" progId="Equation.3">
                  <p:embed/>
                </p:oleObj>
              </mc:Choice>
              <mc:Fallback>
                <p:oleObj name="Формула" r:id="rId24" imgW="1917360" imgH="4060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3930436" y="3081362"/>
                        <a:ext cx="4943475" cy="1047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Объект 5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008997"/>
              </p:ext>
            </p:extLst>
          </p:nvPr>
        </p:nvGraphicFramePr>
        <p:xfrm>
          <a:off x="3959645" y="4430737"/>
          <a:ext cx="4321175" cy="124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69" name="Формула" r:id="rId26" imgW="1676160" imgH="482400" progId="Equation.3">
                  <p:embed/>
                </p:oleObj>
              </mc:Choice>
              <mc:Fallback>
                <p:oleObj name="Формула" r:id="rId26" imgW="1676160" imgH="482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3959645" y="4430737"/>
                        <a:ext cx="4321175" cy="1244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0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5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0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9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5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" name="Группа 52"/>
          <p:cNvGrpSpPr>
            <a:grpSpLocks/>
          </p:cNvGrpSpPr>
          <p:nvPr/>
        </p:nvGrpSpPr>
        <p:grpSpPr bwMode="auto">
          <a:xfrm>
            <a:off x="3078163" y="4125913"/>
            <a:ext cx="658812" cy="1392237"/>
            <a:chOff x="2362182" y="3161786"/>
            <a:chExt cx="658352" cy="1392222"/>
          </a:xfrm>
        </p:grpSpPr>
        <p:cxnSp>
          <p:nvCxnSpPr>
            <p:cNvPr id="23" name="Прямая со стрелкой 22"/>
            <p:cNvCxnSpPr/>
            <p:nvPr/>
          </p:nvCxnSpPr>
          <p:spPr>
            <a:xfrm>
              <a:off x="3009430" y="3161786"/>
              <a:ext cx="0" cy="1392222"/>
            </a:xfrm>
            <a:prstGeom prst="straightConnector1">
              <a:avLst/>
            </a:prstGeom>
            <a:ln w="508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217" name="Object 193"/>
            <p:cNvGraphicFramePr>
              <a:graphicFrameLocks noChangeAspect="1"/>
            </p:cNvGraphicFramePr>
            <p:nvPr/>
          </p:nvGraphicFramePr>
          <p:xfrm>
            <a:off x="2362182" y="3979876"/>
            <a:ext cx="658352" cy="55432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8591" name="Формула" r:id="rId3" imgW="241200" imgH="203040" progId="Equation.3">
                    <p:embed/>
                  </p:oleObj>
                </mc:Choice>
                <mc:Fallback>
                  <p:oleObj name="Формула" r:id="rId3" imgW="241200" imgH="203040" progId="Equation.3">
                    <p:embed/>
                    <p:pic>
                      <p:nvPicPr>
                        <p:cNvPr id="0" name="Picture 19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62182" y="3979876"/>
                          <a:ext cx="658352" cy="55432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8" name="Группа 77"/>
          <p:cNvGrpSpPr>
            <a:grpSpLocks/>
          </p:cNvGrpSpPr>
          <p:nvPr/>
        </p:nvGrpSpPr>
        <p:grpSpPr bwMode="auto">
          <a:xfrm>
            <a:off x="2592388" y="1465263"/>
            <a:ext cx="1720850" cy="4035425"/>
            <a:chOff x="1835709" y="425134"/>
            <a:chExt cx="1720697" cy="4035772"/>
          </a:xfrm>
        </p:grpSpPr>
        <p:sp>
          <p:nvSpPr>
            <p:cNvPr id="46" name="Прямоугольный треугольник 45"/>
            <p:cNvSpPr/>
            <p:nvPr/>
          </p:nvSpPr>
          <p:spPr>
            <a:xfrm rot="10800000">
              <a:off x="2980194" y="3119353"/>
              <a:ext cx="576212" cy="1341553"/>
            </a:xfrm>
            <a:prstGeom prst="rtTriangle">
              <a:avLst/>
            </a:prstGeom>
            <a:pattFill prst="wdUpDiag">
              <a:fgClr>
                <a:schemeClr val="accent1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44" name="Прямоугольный треугольник 43"/>
            <p:cNvSpPr/>
            <p:nvPr/>
          </p:nvSpPr>
          <p:spPr>
            <a:xfrm>
              <a:off x="1835709" y="425134"/>
              <a:ext cx="1133374" cy="2637064"/>
            </a:xfrm>
            <a:prstGeom prst="rtTriangle">
              <a:avLst/>
            </a:prstGeom>
            <a:pattFill prst="wdUpDiag">
              <a:fgClr>
                <a:schemeClr val="accent1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77" name="Группа 76"/>
          <p:cNvGrpSpPr>
            <a:grpSpLocks/>
          </p:cNvGrpSpPr>
          <p:nvPr/>
        </p:nvGrpSpPr>
        <p:grpSpPr bwMode="auto">
          <a:xfrm>
            <a:off x="3355975" y="3756025"/>
            <a:ext cx="690563" cy="692150"/>
            <a:chOff x="2599552" y="2716610"/>
            <a:chExt cx="691277" cy="691277"/>
          </a:xfrm>
        </p:grpSpPr>
        <p:sp>
          <p:nvSpPr>
            <p:cNvPr id="42" name="Пирог 41"/>
            <p:cNvSpPr>
              <a:spLocks noChangeAspect="1"/>
            </p:cNvSpPr>
            <p:nvPr/>
          </p:nvSpPr>
          <p:spPr>
            <a:xfrm rot="19081003">
              <a:off x="2599552" y="2716610"/>
              <a:ext cx="691277" cy="691277"/>
            </a:xfrm>
            <a:prstGeom prst="pie">
              <a:avLst>
                <a:gd name="adj1" fmla="val 13232987"/>
                <a:gd name="adj2" fmla="val 17445317"/>
              </a:avLst>
            </a:prstGeom>
            <a:solidFill>
              <a:srgbClr val="FF33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43" name="Пирог 42"/>
            <p:cNvSpPr>
              <a:spLocks noChangeAspect="1"/>
            </p:cNvSpPr>
            <p:nvPr/>
          </p:nvSpPr>
          <p:spPr>
            <a:xfrm rot="8293460">
              <a:off x="2680599" y="2808569"/>
              <a:ext cx="560966" cy="562852"/>
            </a:xfrm>
            <a:prstGeom prst="pie">
              <a:avLst>
                <a:gd name="adj1" fmla="val 13232987"/>
                <a:gd name="adj2" fmla="val 17445317"/>
              </a:avLst>
            </a:prstGeom>
            <a:solidFill>
              <a:srgbClr val="FF33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</p:grpSp>
      <p:cxnSp>
        <p:nvCxnSpPr>
          <p:cNvPr id="12" name="Прямая соединительная линия 11"/>
          <p:cNvCxnSpPr/>
          <p:nvPr/>
        </p:nvCxnSpPr>
        <p:spPr>
          <a:xfrm>
            <a:off x="3544888" y="3687763"/>
            <a:ext cx="788987" cy="1903412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>
            <a:off x="1036638" y="4108450"/>
            <a:ext cx="3232150" cy="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>
            <a:off x="3598863" y="5500688"/>
            <a:ext cx="820737" cy="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4291013" y="4038600"/>
            <a:ext cx="0" cy="1495425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2581275" y="1381125"/>
            <a:ext cx="0" cy="2798763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4" name="Группа 53"/>
          <p:cNvGrpSpPr>
            <a:grpSpLocks/>
          </p:cNvGrpSpPr>
          <p:nvPr/>
        </p:nvGrpSpPr>
        <p:grpSpPr bwMode="auto">
          <a:xfrm>
            <a:off x="3816350" y="3392488"/>
            <a:ext cx="576263" cy="722312"/>
            <a:chOff x="3059824" y="2346669"/>
            <a:chExt cx="576318" cy="722015"/>
          </a:xfrm>
        </p:grpSpPr>
        <p:cxnSp>
          <p:nvCxnSpPr>
            <p:cNvPr id="29" name="Прямая со стрелкой 28"/>
            <p:cNvCxnSpPr/>
            <p:nvPr/>
          </p:nvCxnSpPr>
          <p:spPr>
            <a:xfrm>
              <a:off x="3059824" y="3062337"/>
              <a:ext cx="517574" cy="6347"/>
            </a:xfrm>
            <a:prstGeom prst="straightConnector1">
              <a:avLst/>
            </a:prstGeom>
            <a:ln w="50800">
              <a:solidFill>
                <a:srgbClr val="0000FF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218" name="Object 194"/>
            <p:cNvGraphicFramePr>
              <a:graphicFrameLocks noChangeAspect="1"/>
            </p:cNvGraphicFramePr>
            <p:nvPr/>
          </p:nvGraphicFramePr>
          <p:xfrm>
            <a:off x="3100986" y="2346669"/>
            <a:ext cx="535156" cy="6778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8592" name="Формула" r:id="rId5" imgW="190440" imgH="241200" progId="Equation.3">
                    <p:embed/>
                  </p:oleObj>
                </mc:Choice>
                <mc:Fallback>
                  <p:oleObj name="Формула" r:id="rId5" imgW="190440" imgH="241200" progId="Equation.3">
                    <p:embed/>
                    <p:pic>
                      <p:nvPicPr>
                        <p:cNvPr id="0" name="Picture 19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00986" y="2346669"/>
                          <a:ext cx="535156" cy="67786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7" name="Группа 56"/>
          <p:cNvGrpSpPr>
            <a:grpSpLocks/>
          </p:cNvGrpSpPr>
          <p:nvPr/>
        </p:nvGrpSpPr>
        <p:grpSpPr bwMode="auto">
          <a:xfrm>
            <a:off x="1384300" y="1150938"/>
            <a:ext cx="2478088" cy="3065462"/>
            <a:chOff x="628428" y="110993"/>
            <a:chExt cx="2477265" cy="3065703"/>
          </a:xfrm>
        </p:grpSpPr>
        <p:grpSp>
          <p:nvGrpSpPr>
            <p:cNvPr id="1265" name="Группа 51"/>
            <p:cNvGrpSpPr>
              <a:grpSpLocks/>
            </p:cNvGrpSpPr>
            <p:nvPr/>
          </p:nvGrpSpPr>
          <p:grpSpPr bwMode="auto">
            <a:xfrm>
              <a:off x="736440" y="110993"/>
              <a:ext cx="2369253" cy="3065703"/>
              <a:chOff x="723773" y="120479"/>
              <a:chExt cx="2369253" cy="3065703"/>
            </a:xfrm>
          </p:grpSpPr>
          <p:grpSp>
            <p:nvGrpSpPr>
              <p:cNvPr id="1267" name="Группа 8"/>
              <p:cNvGrpSpPr>
                <a:grpSpLocks/>
              </p:cNvGrpSpPr>
              <p:nvPr/>
            </p:nvGrpSpPr>
            <p:grpSpPr bwMode="auto">
              <a:xfrm>
                <a:off x="1376983" y="120479"/>
                <a:ext cx="901622" cy="245897"/>
                <a:chOff x="1547664" y="476671"/>
                <a:chExt cx="901622" cy="245897"/>
              </a:xfrm>
            </p:grpSpPr>
            <p:sp>
              <p:nvSpPr>
                <p:cNvPr id="2" name="Прямоугольник 1"/>
                <p:cNvSpPr/>
                <p:nvPr/>
              </p:nvSpPr>
              <p:spPr>
                <a:xfrm>
                  <a:off x="1548189" y="476671"/>
                  <a:ext cx="901401" cy="246081"/>
                </a:xfrm>
                <a:prstGeom prst="rect">
                  <a:avLst/>
                </a:prstGeom>
                <a:pattFill prst="wdUpDiag">
                  <a:fgClr>
                    <a:schemeClr val="tx2"/>
                  </a:fgClr>
                  <a:bgClr>
                    <a:schemeClr val="bg1"/>
                  </a:bgClr>
                </a:patt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cxnSp>
              <p:nvCxnSpPr>
                <p:cNvPr id="4" name="Прямая соединительная линия 3"/>
                <p:cNvCxnSpPr/>
                <p:nvPr/>
              </p:nvCxnSpPr>
              <p:spPr>
                <a:xfrm>
                  <a:off x="1548189" y="722752"/>
                  <a:ext cx="901401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" name="Прямая соединительная линия 5"/>
              <p:cNvCxnSpPr/>
              <p:nvPr/>
            </p:nvCxnSpPr>
            <p:spPr>
              <a:xfrm>
                <a:off x="1828208" y="366560"/>
                <a:ext cx="1128338" cy="271166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Прямая соединительная линия 14"/>
              <p:cNvCxnSpPr>
                <a:stCxn id="2" idx="2"/>
              </p:cNvCxnSpPr>
              <p:nvPr/>
            </p:nvCxnSpPr>
            <p:spPr>
              <a:xfrm flipH="1">
                <a:off x="723675" y="366560"/>
                <a:ext cx="1104533" cy="2773581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" name="Овал 33"/>
              <p:cNvSpPr/>
              <p:nvPr/>
            </p:nvSpPr>
            <p:spPr>
              <a:xfrm>
                <a:off x="2877198" y="2970265"/>
                <a:ext cx="215828" cy="215917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dirty="0"/>
                  <a:t>+</a:t>
                </a:r>
              </a:p>
            </p:txBody>
          </p:sp>
        </p:grpSp>
        <p:sp>
          <p:nvSpPr>
            <p:cNvPr id="51" name="Овал 50"/>
            <p:cNvSpPr/>
            <p:nvPr/>
          </p:nvSpPr>
          <p:spPr>
            <a:xfrm>
              <a:off x="628428" y="2960779"/>
              <a:ext cx="215828" cy="21591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/>
                <a:t>+</a:t>
              </a:r>
            </a:p>
          </p:txBody>
        </p:sp>
      </p:grpSp>
      <p:grpSp>
        <p:nvGrpSpPr>
          <p:cNvPr id="56" name="Группа 55"/>
          <p:cNvGrpSpPr>
            <a:grpSpLocks/>
          </p:cNvGrpSpPr>
          <p:nvPr/>
        </p:nvGrpSpPr>
        <p:grpSpPr bwMode="auto">
          <a:xfrm>
            <a:off x="3074988" y="2257425"/>
            <a:ext cx="604837" cy="1758950"/>
            <a:chOff x="2318025" y="1217039"/>
            <a:chExt cx="605273" cy="1758966"/>
          </a:xfrm>
        </p:grpSpPr>
        <p:graphicFrame>
          <p:nvGraphicFramePr>
            <p:cNvPr id="1219" name="Object 195"/>
            <p:cNvGraphicFramePr>
              <a:graphicFrameLocks noChangeAspect="1"/>
            </p:cNvGraphicFramePr>
            <p:nvPr/>
          </p:nvGraphicFramePr>
          <p:xfrm>
            <a:off x="2424088" y="1217039"/>
            <a:ext cx="369465" cy="5362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8593" name="Формула" r:id="rId7" imgW="139680" imgH="203040" progId="Equation.3">
                    <p:embed/>
                  </p:oleObj>
                </mc:Choice>
                <mc:Fallback>
                  <p:oleObj name="Формула" r:id="rId7" imgW="139680" imgH="203040" progId="Equation.3">
                    <p:embed/>
                    <p:pic>
                      <p:nvPicPr>
                        <p:cNvPr id="0" name="Picture 19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24088" y="1217039"/>
                          <a:ext cx="369465" cy="5362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31" name="Прямая со стрелкой 30"/>
            <p:cNvCxnSpPr/>
            <p:nvPr/>
          </p:nvCxnSpPr>
          <p:spPr>
            <a:xfrm>
              <a:off x="2318025" y="1558355"/>
              <a:ext cx="605273" cy="1417650"/>
            </a:xfrm>
            <a:prstGeom prst="straightConnector1">
              <a:avLst/>
            </a:prstGeom>
            <a:ln w="50800">
              <a:solidFill>
                <a:srgbClr val="00CC00"/>
              </a:solidFill>
              <a:headEnd type="stealth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" name="Группа 73"/>
          <p:cNvGrpSpPr>
            <a:grpSpLocks/>
          </p:cNvGrpSpPr>
          <p:nvPr/>
        </p:nvGrpSpPr>
        <p:grpSpPr bwMode="auto">
          <a:xfrm>
            <a:off x="2151063" y="965200"/>
            <a:ext cx="863600" cy="1230313"/>
            <a:chOff x="1394943" y="-75584"/>
            <a:chExt cx="864096" cy="1231309"/>
          </a:xfrm>
        </p:grpSpPr>
        <p:sp>
          <p:nvSpPr>
            <p:cNvPr id="40" name="Пирог 39"/>
            <p:cNvSpPr/>
            <p:nvPr/>
          </p:nvSpPr>
          <p:spPr>
            <a:xfrm rot="10604919">
              <a:off x="1394943" y="-75584"/>
              <a:ext cx="864096" cy="864299"/>
            </a:xfrm>
            <a:prstGeom prst="pie">
              <a:avLst>
                <a:gd name="adj1" fmla="val 14931295"/>
                <a:gd name="adj2" fmla="val 16423183"/>
              </a:avLst>
            </a:prstGeom>
            <a:solidFill>
              <a:srgbClr val="FFFF00"/>
            </a:solidFill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graphicFrame>
          <p:nvGraphicFramePr>
            <p:cNvPr id="1220" name="Object 196"/>
            <p:cNvGraphicFramePr>
              <a:graphicFrameLocks noChangeAspect="1"/>
            </p:cNvGraphicFramePr>
            <p:nvPr/>
          </p:nvGraphicFramePr>
          <p:xfrm>
            <a:off x="1790032" y="821846"/>
            <a:ext cx="364232" cy="33387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8594" name="Формула" r:id="rId9" imgW="152280" imgH="139680" progId="Equation.3">
                    <p:embed/>
                  </p:oleObj>
                </mc:Choice>
                <mc:Fallback>
                  <p:oleObj name="Формула" r:id="rId9" imgW="152280" imgH="139680" progId="Equation.3">
                    <p:embed/>
                    <p:pic>
                      <p:nvPicPr>
                        <p:cNvPr id="0" name="Picture 19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90032" y="821846"/>
                          <a:ext cx="364232" cy="33387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73" name="Object 19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62502"/>
              </p:ext>
            </p:extLst>
          </p:nvPr>
        </p:nvGraphicFramePr>
        <p:xfrm>
          <a:off x="5148330" y="1057275"/>
          <a:ext cx="1395345" cy="9034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595" name="Формула" r:id="rId11" imgW="647640" imgH="419040" progId="Equation.3">
                  <p:embed/>
                </p:oleObj>
              </mc:Choice>
              <mc:Fallback>
                <p:oleObj name="Формула" r:id="rId11" imgW="647640" imgH="419040" progId="Equation.3">
                  <p:embed/>
                  <p:pic>
                    <p:nvPicPr>
                      <p:cNvPr id="0" name="Picture 1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330" y="1057275"/>
                        <a:ext cx="1395345" cy="903461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6" name="Группа 75"/>
          <p:cNvGrpSpPr>
            <a:grpSpLocks/>
          </p:cNvGrpSpPr>
          <p:nvPr/>
        </p:nvGrpSpPr>
        <p:grpSpPr bwMode="auto">
          <a:xfrm>
            <a:off x="3859213" y="4575175"/>
            <a:ext cx="865187" cy="1333500"/>
            <a:chOff x="3115262" y="3591539"/>
            <a:chExt cx="864096" cy="1334073"/>
          </a:xfrm>
        </p:grpSpPr>
        <p:sp>
          <p:nvSpPr>
            <p:cNvPr id="41" name="Пирог 40"/>
            <p:cNvSpPr/>
            <p:nvPr/>
          </p:nvSpPr>
          <p:spPr>
            <a:xfrm>
              <a:off x="3115262" y="4061641"/>
              <a:ext cx="864096" cy="863971"/>
            </a:xfrm>
            <a:prstGeom prst="pie">
              <a:avLst>
                <a:gd name="adj1" fmla="val 14931295"/>
                <a:gd name="adj2" fmla="val 16200000"/>
              </a:avLst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graphicFrame>
          <p:nvGraphicFramePr>
            <p:cNvPr id="1222" name="Object 198"/>
            <p:cNvGraphicFramePr>
              <a:graphicFrameLocks noChangeAspect="1"/>
            </p:cNvGraphicFramePr>
            <p:nvPr/>
          </p:nvGraphicFramePr>
          <p:xfrm>
            <a:off x="3238687" y="3591539"/>
            <a:ext cx="364232" cy="33387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8596" name="Формула" r:id="rId13" imgW="152280" imgH="139680" progId="Equation.3">
                    <p:embed/>
                  </p:oleObj>
                </mc:Choice>
                <mc:Fallback>
                  <p:oleObj name="Формула" r:id="rId13" imgW="152280" imgH="139680" progId="Equation.3">
                    <p:embed/>
                    <p:pic>
                      <p:nvPicPr>
                        <p:cNvPr id="0" name="Picture 19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38687" y="3591539"/>
                          <a:ext cx="364232" cy="33387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9" name="Овал 78"/>
          <p:cNvSpPr/>
          <p:nvPr/>
        </p:nvSpPr>
        <p:spPr>
          <a:xfrm>
            <a:off x="4540250" y="1377950"/>
            <a:ext cx="360363" cy="360363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80" name="Овал 79"/>
          <p:cNvSpPr/>
          <p:nvPr/>
        </p:nvSpPr>
        <p:spPr>
          <a:xfrm>
            <a:off x="4581525" y="2220913"/>
            <a:ext cx="358775" cy="360362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</a:rPr>
              <a:t>2</a:t>
            </a:r>
          </a:p>
        </p:txBody>
      </p:sp>
      <p:graphicFrame>
        <p:nvGraphicFramePr>
          <p:cNvPr id="81" name="Object 19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8568702"/>
              </p:ext>
            </p:extLst>
          </p:nvPr>
        </p:nvGraphicFramePr>
        <p:xfrm>
          <a:off x="5050100" y="1859268"/>
          <a:ext cx="1440408" cy="10116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597" name="Формула" r:id="rId14" imgW="596880" imgH="419040" progId="Equation.3">
                  <p:embed/>
                </p:oleObj>
              </mc:Choice>
              <mc:Fallback>
                <p:oleObj name="Формула" r:id="rId14" imgW="596880" imgH="419040" progId="Equation.3">
                  <p:embed/>
                  <p:pic>
                    <p:nvPicPr>
                      <p:cNvPr id="0" name="Picture 1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0100" y="1859268"/>
                        <a:ext cx="1440408" cy="101165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3" name="Левая фигурная скобка 82"/>
          <p:cNvSpPr/>
          <p:nvPr/>
        </p:nvSpPr>
        <p:spPr>
          <a:xfrm rot="16200000">
            <a:off x="1959769" y="3658394"/>
            <a:ext cx="1265238" cy="2127250"/>
          </a:xfrm>
          <a:prstGeom prst="leftBrace">
            <a:avLst>
              <a:gd name="adj1" fmla="val 7599"/>
              <a:gd name="adj2" fmla="val 50000"/>
            </a:avLst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aphicFrame>
        <p:nvGraphicFramePr>
          <p:cNvPr id="3" name="Object 200"/>
          <p:cNvGraphicFramePr>
            <a:graphicFrameLocks noChangeAspect="1"/>
          </p:cNvGraphicFramePr>
          <p:nvPr/>
        </p:nvGraphicFramePr>
        <p:xfrm>
          <a:off x="720725" y="4856163"/>
          <a:ext cx="1760538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598" name="Формула" r:id="rId16" imgW="736560" imgH="177480" progId="Equation.3">
                  <p:embed/>
                </p:oleObj>
              </mc:Choice>
              <mc:Fallback>
                <p:oleObj name="Формула" r:id="rId16" imgW="736560" imgH="177480" progId="Equation.3">
                  <p:embed/>
                  <p:pic>
                    <p:nvPicPr>
                      <p:cNvPr id="0" name="Picture 2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0725" y="4856163"/>
                        <a:ext cx="1760538" cy="423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201"/>
          <p:cNvGraphicFramePr>
            <a:graphicFrameLocks noChangeAspect="1"/>
          </p:cNvGraphicFramePr>
          <p:nvPr/>
        </p:nvGraphicFramePr>
        <p:xfrm>
          <a:off x="1963738" y="1830388"/>
          <a:ext cx="273050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599" name="Формула" r:id="rId18" imgW="114120" imgH="177480" progId="Equation.3">
                  <p:embed/>
                </p:oleObj>
              </mc:Choice>
              <mc:Fallback>
                <p:oleObj name="Формула" r:id="rId18" imgW="114120" imgH="177480" progId="Equation.3">
                  <p:embed/>
                  <p:pic>
                    <p:nvPicPr>
                      <p:cNvPr id="0" name="Picture 2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3738" y="1830388"/>
                        <a:ext cx="273050" cy="423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Группа 7"/>
          <p:cNvGrpSpPr>
            <a:grpSpLocks/>
          </p:cNvGrpSpPr>
          <p:nvPr/>
        </p:nvGrpSpPr>
        <p:grpSpPr bwMode="auto">
          <a:xfrm>
            <a:off x="1492250" y="4089400"/>
            <a:ext cx="1550988" cy="571500"/>
            <a:chOff x="880469" y="3049713"/>
            <a:chExt cx="1406526" cy="571407"/>
          </a:xfrm>
        </p:grpSpPr>
        <p:sp>
          <p:nvSpPr>
            <p:cNvPr id="48" name="Левая фигурная скобка 47"/>
            <p:cNvSpPr/>
            <p:nvPr/>
          </p:nvSpPr>
          <p:spPr>
            <a:xfrm rot="16200000">
              <a:off x="1184625" y="2745557"/>
              <a:ext cx="347606" cy="955919"/>
            </a:xfrm>
            <a:prstGeom prst="leftBrace">
              <a:avLst>
                <a:gd name="adj1" fmla="val 20413"/>
                <a:gd name="adj2" fmla="val 33036"/>
              </a:avLst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graphicFrame>
          <p:nvGraphicFramePr>
            <p:cNvPr id="1226" name="Object 202"/>
            <p:cNvGraphicFramePr>
              <a:graphicFrameLocks noChangeAspect="1"/>
            </p:cNvGraphicFramePr>
            <p:nvPr/>
          </p:nvGraphicFramePr>
          <p:xfrm>
            <a:off x="1255120" y="3197258"/>
            <a:ext cx="1031875" cy="4238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8600" name="Формула" r:id="rId20" imgW="431640" imgH="177480" progId="Equation.3">
                    <p:embed/>
                  </p:oleObj>
                </mc:Choice>
                <mc:Fallback>
                  <p:oleObj name="Формула" r:id="rId20" imgW="431640" imgH="177480" progId="Equation.3">
                    <p:embed/>
                    <p:pic>
                      <p:nvPicPr>
                        <p:cNvPr id="0" name="Picture 20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55120" y="3197258"/>
                          <a:ext cx="1031875" cy="4238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0" name="Группа 49"/>
          <p:cNvGrpSpPr>
            <a:grpSpLocks/>
          </p:cNvGrpSpPr>
          <p:nvPr/>
        </p:nvGrpSpPr>
        <p:grpSpPr bwMode="auto">
          <a:xfrm>
            <a:off x="2165350" y="973138"/>
            <a:ext cx="863600" cy="1223962"/>
            <a:chOff x="2606976" y="-152824"/>
            <a:chExt cx="864096" cy="1224665"/>
          </a:xfrm>
        </p:grpSpPr>
        <p:sp>
          <p:nvSpPr>
            <p:cNvPr id="55" name="Пирог 54"/>
            <p:cNvSpPr/>
            <p:nvPr/>
          </p:nvSpPr>
          <p:spPr>
            <a:xfrm rot="12031675">
              <a:off x="2606976" y="-152824"/>
              <a:ext cx="864096" cy="864096"/>
            </a:xfrm>
            <a:prstGeom prst="pie">
              <a:avLst>
                <a:gd name="adj1" fmla="val 14931295"/>
                <a:gd name="adj2" fmla="val 16156029"/>
              </a:avLst>
            </a:prstGeom>
            <a:solidFill>
              <a:srgbClr val="FFFF00"/>
            </a:solidFill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graphicFrame>
          <p:nvGraphicFramePr>
            <p:cNvPr id="1227" name="Object 203"/>
            <p:cNvGraphicFramePr>
              <a:graphicFrameLocks noChangeAspect="1"/>
            </p:cNvGraphicFramePr>
            <p:nvPr/>
          </p:nvGraphicFramePr>
          <p:xfrm>
            <a:off x="2746018" y="737962"/>
            <a:ext cx="364232" cy="33387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8601" name="Формула" r:id="rId22" imgW="152280" imgH="139680" progId="Equation.3">
                    <p:embed/>
                  </p:oleObj>
                </mc:Choice>
                <mc:Fallback>
                  <p:oleObj name="Формула" r:id="rId22" imgW="152280" imgH="139680" progId="Equation.3">
                    <p:embed/>
                    <p:pic>
                      <p:nvPicPr>
                        <p:cNvPr id="0" name="Picture 20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46018" y="737962"/>
                          <a:ext cx="364232" cy="33387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60" name="Object 204"/>
          <p:cNvGraphicFramePr>
            <a:graphicFrameLocks noChangeAspect="1"/>
          </p:cNvGraphicFramePr>
          <p:nvPr/>
        </p:nvGraphicFramePr>
        <p:xfrm>
          <a:off x="6372225" y="1819275"/>
          <a:ext cx="1878013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602" name="Формула" r:id="rId23" imgW="787320" imgH="419040" progId="Equation.3">
                  <p:embed/>
                </p:oleObj>
              </mc:Choice>
              <mc:Fallback>
                <p:oleObj name="Формула" r:id="rId23" imgW="787320" imgH="419040" progId="Equation.3">
                  <p:embed/>
                  <p:pic>
                    <p:nvPicPr>
                      <p:cNvPr id="0" name="Picture 2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2225" y="1819275"/>
                        <a:ext cx="1878013" cy="1000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" name="Овал 60"/>
          <p:cNvSpPr/>
          <p:nvPr/>
        </p:nvSpPr>
        <p:spPr>
          <a:xfrm>
            <a:off x="4622800" y="3101975"/>
            <a:ext cx="358775" cy="360363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</a:rPr>
              <a:t>3</a:t>
            </a:r>
          </a:p>
        </p:txBody>
      </p:sp>
      <p:graphicFrame>
        <p:nvGraphicFramePr>
          <p:cNvPr id="62" name="Object 205"/>
          <p:cNvGraphicFramePr>
            <a:graphicFrameLocks noChangeAspect="1"/>
          </p:cNvGraphicFramePr>
          <p:nvPr/>
        </p:nvGraphicFramePr>
        <p:xfrm>
          <a:off x="5219700" y="2746375"/>
          <a:ext cx="2997200" cy="1060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603" name="Формула" r:id="rId25" imgW="1257120" imgH="444240" progId="Equation.3">
                  <p:embed/>
                </p:oleObj>
              </mc:Choice>
              <mc:Fallback>
                <p:oleObj name="Формула" r:id="rId25" imgW="1257120" imgH="444240" progId="Equation.3">
                  <p:embed/>
                  <p:pic>
                    <p:nvPicPr>
                      <p:cNvPr id="0" name="Picture 2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9700" y="2746375"/>
                        <a:ext cx="2997200" cy="1060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206"/>
          <p:cNvGraphicFramePr>
            <a:graphicFrameLocks noChangeAspect="1"/>
          </p:cNvGraphicFramePr>
          <p:nvPr/>
        </p:nvGraphicFramePr>
        <p:xfrm>
          <a:off x="5173663" y="3849688"/>
          <a:ext cx="3117850" cy="1060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604" name="Формула" r:id="rId27" imgW="1307880" imgH="444240" progId="Equation.3">
                  <p:embed/>
                </p:oleObj>
              </mc:Choice>
              <mc:Fallback>
                <p:oleObj name="Формула" r:id="rId27" imgW="1307880" imgH="444240" progId="Equation.3">
                  <p:embed/>
                  <p:pic>
                    <p:nvPicPr>
                      <p:cNvPr id="0" name="Picture 2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3663" y="3849688"/>
                        <a:ext cx="3117850" cy="1060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53" name="TextBox 9"/>
          <p:cNvSpPr txBox="1">
            <a:spLocks noChangeArrowheads="1"/>
          </p:cNvSpPr>
          <p:nvPr/>
        </p:nvSpPr>
        <p:spPr bwMode="auto">
          <a:xfrm>
            <a:off x="179388" y="115888"/>
            <a:ext cx="878522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Два маленьких шарика массой по 10 мг, имеющих одинаковые заряды, подвешены в одной точке на нитях длиной 30 см. Каждая нить образует угол 15</a:t>
            </a:r>
            <a:r>
              <a:rPr lang="ru-RU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вертикалью. Каково значение заряда шариков?</a:t>
            </a:r>
          </a:p>
        </p:txBody>
      </p:sp>
      <p:grpSp>
        <p:nvGrpSpPr>
          <p:cNvPr id="19" name="Группа 18"/>
          <p:cNvGrpSpPr>
            <a:grpSpLocks/>
          </p:cNvGrpSpPr>
          <p:nvPr/>
        </p:nvGrpSpPr>
        <p:grpSpPr bwMode="auto">
          <a:xfrm>
            <a:off x="134938" y="1220788"/>
            <a:ext cx="1298575" cy="2535237"/>
            <a:chOff x="207235" y="1409438"/>
            <a:chExt cx="1298884" cy="2535538"/>
          </a:xfrm>
        </p:grpSpPr>
        <p:graphicFrame>
          <p:nvGraphicFramePr>
            <p:cNvPr id="1231" name="Object 207"/>
            <p:cNvGraphicFramePr>
              <a:graphicFrameLocks noChangeAspect="1"/>
            </p:cNvGraphicFramePr>
            <p:nvPr/>
          </p:nvGraphicFramePr>
          <p:xfrm>
            <a:off x="214241" y="1409438"/>
            <a:ext cx="1291878" cy="23659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8605" name="Формула" r:id="rId29" imgW="622080" imgH="1143000" progId="Equation.3">
                    <p:embed/>
                  </p:oleObj>
                </mc:Choice>
                <mc:Fallback>
                  <p:oleObj name="Формула" r:id="rId29" imgW="622080" imgH="1143000" progId="Equation.3">
                    <p:embed/>
                    <p:pic>
                      <p:nvPicPr>
                        <p:cNvPr id="0" name="Picture 20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4241" y="1409438"/>
                          <a:ext cx="1291878" cy="236591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1257" name="Группа 16"/>
            <p:cNvGrpSpPr>
              <a:grpSpLocks/>
            </p:cNvGrpSpPr>
            <p:nvPr/>
          </p:nvGrpSpPr>
          <p:grpSpPr bwMode="auto">
            <a:xfrm>
              <a:off x="207235" y="1409438"/>
              <a:ext cx="1274396" cy="2535538"/>
              <a:chOff x="207235" y="1409438"/>
              <a:chExt cx="1274396" cy="2535538"/>
            </a:xfrm>
          </p:grpSpPr>
          <p:cxnSp>
            <p:nvCxnSpPr>
              <p:cNvPr id="13" name="Прямая соединительная линия 12"/>
              <p:cNvCxnSpPr/>
              <p:nvPr/>
            </p:nvCxnSpPr>
            <p:spPr>
              <a:xfrm>
                <a:off x="207235" y="3357531"/>
                <a:ext cx="121949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Прямая соединительная линия 64"/>
              <p:cNvCxnSpPr/>
              <p:nvPr/>
            </p:nvCxnSpPr>
            <p:spPr>
              <a:xfrm>
                <a:off x="1482300" y="1409438"/>
                <a:ext cx="0" cy="25355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aphicFrame>
        <p:nvGraphicFramePr>
          <p:cNvPr id="68" name="Object 208"/>
          <p:cNvGraphicFramePr>
            <a:graphicFrameLocks noChangeAspect="1"/>
          </p:cNvGraphicFramePr>
          <p:nvPr/>
        </p:nvGraphicFramePr>
        <p:xfrm>
          <a:off x="876300" y="5683250"/>
          <a:ext cx="4964113" cy="1090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606" name="Формула" r:id="rId31" imgW="2082600" imgH="457200" progId="Equation.3">
                  <p:embed/>
                </p:oleObj>
              </mc:Choice>
              <mc:Fallback>
                <p:oleObj name="Формула" r:id="rId31" imgW="2082600" imgH="457200" progId="Equation.3">
                  <p:embed/>
                  <p:pic>
                    <p:nvPicPr>
                      <p:cNvPr id="0" name="Picture 2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300" y="5683250"/>
                        <a:ext cx="4964113" cy="1090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" name="Object 209"/>
          <p:cNvGraphicFramePr>
            <a:graphicFrameLocks noChangeAspect="1"/>
          </p:cNvGraphicFramePr>
          <p:nvPr/>
        </p:nvGraphicFramePr>
        <p:xfrm>
          <a:off x="6002338" y="5976938"/>
          <a:ext cx="22098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607" name="Формула" r:id="rId33" imgW="927000" imgH="228600" progId="Equation.3">
                  <p:embed/>
                </p:oleObj>
              </mc:Choice>
              <mc:Fallback>
                <p:oleObj name="Формула" r:id="rId33" imgW="927000" imgH="228600" progId="Equation.3">
                  <p:embed/>
                  <p:pic>
                    <p:nvPicPr>
                      <p:cNvPr id="0" name="Picture 2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2338" y="5976938"/>
                        <a:ext cx="22098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" name="Овал 70"/>
          <p:cNvSpPr/>
          <p:nvPr/>
        </p:nvSpPr>
        <p:spPr>
          <a:xfrm>
            <a:off x="134938" y="6092825"/>
            <a:ext cx="360362" cy="360363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744538" y="5680075"/>
            <a:ext cx="7859712" cy="1058863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7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2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7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9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1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0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8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3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7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2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9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6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 animBg="1"/>
      <p:bldP spid="80" grpId="0" animBg="1"/>
      <p:bldP spid="83" grpId="0" animBg="1"/>
      <p:bldP spid="61" grpId="0" animBg="1"/>
      <p:bldP spid="71" grpId="0" animBg="1"/>
      <p:bldP spid="2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" name="Группа 52"/>
          <p:cNvGrpSpPr>
            <a:grpSpLocks/>
          </p:cNvGrpSpPr>
          <p:nvPr/>
        </p:nvGrpSpPr>
        <p:grpSpPr bwMode="auto">
          <a:xfrm>
            <a:off x="7525497" y="4054766"/>
            <a:ext cx="808037" cy="1329571"/>
            <a:chOff x="2202565" y="3161786"/>
            <a:chExt cx="806540" cy="1329556"/>
          </a:xfrm>
        </p:grpSpPr>
        <p:cxnSp>
          <p:nvCxnSpPr>
            <p:cNvPr id="23" name="Прямая со стрелкой 22"/>
            <p:cNvCxnSpPr/>
            <p:nvPr/>
          </p:nvCxnSpPr>
          <p:spPr>
            <a:xfrm>
              <a:off x="3009105" y="3161786"/>
              <a:ext cx="0" cy="1264749"/>
            </a:xfrm>
            <a:prstGeom prst="straightConnector1">
              <a:avLst/>
            </a:prstGeom>
            <a:ln w="508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3204" name="Object 132"/>
            <p:cNvGraphicFramePr>
              <a:graphicFrameLocks noChangeAspect="1"/>
            </p:cNvGraphicFramePr>
            <p:nvPr/>
          </p:nvGraphicFramePr>
          <p:xfrm>
            <a:off x="2202565" y="3873804"/>
            <a:ext cx="733425" cy="6175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9476" name="Формула" r:id="rId3" imgW="241200" imgH="203040" progId="Equation.3">
                    <p:embed/>
                  </p:oleObj>
                </mc:Choice>
                <mc:Fallback>
                  <p:oleObj name="Формула" r:id="rId3" imgW="241200" imgH="203040" progId="Equation.3">
                    <p:embed/>
                    <p:pic>
                      <p:nvPicPr>
                        <p:cNvPr id="0" name="Picture 1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02565" y="3873804"/>
                          <a:ext cx="733425" cy="61753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8" name="Группа 77"/>
          <p:cNvGrpSpPr>
            <a:grpSpLocks/>
          </p:cNvGrpSpPr>
          <p:nvPr/>
        </p:nvGrpSpPr>
        <p:grpSpPr bwMode="auto">
          <a:xfrm>
            <a:off x="7171484" y="1827080"/>
            <a:ext cx="1720850" cy="3421793"/>
            <a:chOff x="1835709" y="425134"/>
            <a:chExt cx="1720697" cy="4035772"/>
          </a:xfrm>
        </p:grpSpPr>
        <p:sp>
          <p:nvSpPr>
            <p:cNvPr id="46" name="Прямоугольный треугольник 45"/>
            <p:cNvSpPr/>
            <p:nvPr/>
          </p:nvSpPr>
          <p:spPr>
            <a:xfrm rot="10800000">
              <a:off x="2980195" y="3119354"/>
              <a:ext cx="576211" cy="1341552"/>
            </a:xfrm>
            <a:prstGeom prst="rtTriangle">
              <a:avLst/>
            </a:prstGeom>
            <a:pattFill prst="wdUpDiag">
              <a:fgClr>
                <a:schemeClr val="accent1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44" name="Прямоугольный треугольник 43"/>
            <p:cNvSpPr/>
            <p:nvPr/>
          </p:nvSpPr>
          <p:spPr>
            <a:xfrm>
              <a:off x="1835709" y="425134"/>
              <a:ext cx="1133374" cy="2637065"/>
            </a:xfrm>
            <a:prstGeom prst="rtTriangle">
              <a:avLst/>
            </a:prstGeom>
            <a:pattFill prst="wdUpDiag">
              <a:fgClr>
                <a:schemeClr val="accent1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</p:grpSp>
      <p:grpSp>
        <p:nvGrpSpPr>
          <p:cNvPr id="77" name="Группа 76"/>
          <p:cNvGrpSpPr>
            <a:grpSpLocks/>
          </p:cNvGrpSpPr>
          <p:nvPr/>
        </p:nvGrpSpPr>
        <p:grpSpPr bwMode="auto">
          <a:xfrm>
            <a:off x="7935925" y="3687099"/>
            <a:ext cx="690563" cy="692150"/>
            <a:chOff x="2599552" y="2716610"/>
            <a:chExt cx="691277" cy="691277"/>
          </a:xfrm>
        </p:grpSpPr>
        <p:sp>
          <p:nvSpPr>
            <p:cNvPr id="42" name="Пирог 41"/>
            <p:cNvSpPr>
              <a:spLocks noChangeAspect="1"/>
            </p:cNvSpPr>
            <p:nvPr/>
          </p:nvSpPr>
          <p:spPr>
            <a:xfrm rot="19081003">
              <a:off x="2599552" y="2716610"/>
              <a:ext cx="691277" cy="691277"/>
            </a:xfrm>
            <a:prstGeom prst="pie">
              <a:avLst>
                <a:gd name="adj1" fmla="val 13232987"/>
                <a:gd name="adj2" fmla="val 17101564"/>
              </a:avLst>
            </a:prstGeom>
            <a:solidFill>
              <a:srgbClr val="FF33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43" name="Пирог 42"/>
            <p:cNvSpPr>
              <a:spLocks noChangeAspect="1"/>
            </p:cNvSpPr>
            <p:nvPr/>
          </p:nvSpPr>
          <p:spPr>
            <a:xfrm rot="8293460">
              <a:off x="2680599" y="2808569"/>
              <a:ext cx="560966" cy="562851"/>
            </a:xfrm>
            <a:prstGeom prst="pie">
              <a:avLst>
                <a:gd name="adj1" fmla="val 13232987"/>
                <a:gd name="adj2" fmla="val 17445317"/>
              </a:avLst>
            </a:prstGeom>
            <a:solidFill>
              <a:srgbClr val="FF33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000000"/>
                </a:solidFill>
              </a:endParaRPr>
            </a:p>
          </p:txBody>
        </p:sp>
      </p:grpSp>
      <p:cxnSp>
        <p:nvCxnSpPr>
          <p:cNvPr id="12" name="Прямая соединительная линия 11"/>
          <p:cNvCxnSpPr/>
          <p:nvPr/>
        </p:nvCxnSpPr>
        <p:spPr>
          <a:xfrm>
            <a:off x="7802575" y="3068960"/>
            <a:ext cx="1107299" cy="2250571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>
            <a:off x="5669787" y="4062852"/>
            <a:ext cx="3230562" cy="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 flipV="1">
            <a:off x="8206718" y="5319529"/>
            <a:ext cx="937186" cy="2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8882809" y="3992679"/>
            <a:ext cx="0" cy="139886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7179422" y="1742943"/>
            <a:ext cx="0" cy="2412147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4" name="Группа 53"/>
          <p:cNvGrpSpPr>
            <a:grpSpLocks/>
          </p:cNvGrpSpPr>
          <p:nvPr/>
        </p:nvGrpSpPr>
        <p:grpSpPr bwMode="auto">
          <a:xfrm>
            <a:off x="8388867" y="3321343"/>
            <a:ext cx="591664" cy="736599"/>
            <a:chOff x="3046297" y="2319412"/>
            <a:chExt cx="592061" cy="737334"/>
          </a:xfrm>
        </p:grpSpPr>
        <p:cxnSp>
          <p:nvCxnSpPr>
            <p:cNvPr id="29" name="Прямая со стрелкой 28"/>
            <p:cNvCxnSpPr/>
            <p:nvPr/>
          </p:nvCxnSpPr>
          <p:spPr>
            <a:xfrm>
              <a:off x="3046297" y="3050390"/>
              <a:ext cx="517873" cy="6356"/>
            </a:xfrm>
            <a:prstGeom prst="straightConnector1">
              <a:avLst/>
            </a:prstGeom>
            <a:ln w="50800">
              <a:solidFill>
                <a:srgbClr val="0000FF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3205" name="Object 13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7126605"/>
                </p:ext>
              </p:extLst>
            </p:nvPr>
          </p:nvGraphicFramePr>
          <p:xfrm>
            <a:off x="3126547" y="2319412"/>
            <a:ext cx="511811" cy="6482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9477" name="Формула" r:id="rId5" imgW="190440" imgH="241200" progId="Equation.3">
                    <p:embed/>
                  </p:oleObj>
                </mc:Choice>
                <mc:Fallback>
                  <p:oleObj name="Формула" r:id="rId5" imgW="190440" imgH="241200" progId="Equation.3">
                    <p:embed/>
                    <p:pic>
                      <p:nvPicPr>
                        <p:cNvPr id="0" name="Picture 13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26547" y="2319412"/>
                          <a:ext cx="511811" cy="648294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7" name="Группа 56"/>
          <p:cNvGrpSpPr>
            <a:grpSpLocks/>
          </p:cNvGrpSpPr>
          <p:nvPr/>
        </p:nvGrpSpPr>
        <p:grpSpPr bwMode="auto">
          <a:xfrm>
            <a:off x="5964984" y="1512755"/>
            <a:ext cx="2476500" cy="2642335"/>
            <a:chOff x="628428" y="110993"/>
            <a:chExt cx="2477265" cy="3065703"/>
          </a:xfrm>
        </p:grpSpPr>
        <p:grpSp>
          <p:nvGrpSpPr>
            <p:cNvPr id="3238" name="Группа 51"/>
            <p:cNvGrpSpPr>
              <a:grpSpLocks/>
            </p:cNvGrpSpPr>
            <p:nvPr/>
          </p:nvGrpSpPr>
          <p:grpSpPr bwMode="auto">
            <a:xfrm>
              <a:off x="736440" y="110993"/>
              <a:ext cx="2369253" cy="3065703"/>
              <a:chOff x="723773" y="120479"/>
              <a:chExt cx="2369253" cy="3065703"/>
            </a:xfrm>
          </p:grpSpPr>
          <p:grpSp>
            <p:nvGrpSpPr>
              <p:cNvPr id="3240" name="Группа 8"/>
              <p:cNvGrpSpPr>
                <a:grpSpLocks/>
              </p:cNvGrpSpPr>
              <p:nvPr/>
            </p:nvGrpSpPr>
            <p:grpSpPr bwMode="auto">
              <a:xfrm>
                <a:off x="1376983" y="120479"/>
                <a:ext cx="901622" cy="245897"/>
                <a:chOff x="1547664" y="476671"/>
                <a:chExt cx="901622" cy="245897"/>
              </a:xfrm>
            </p:grpSpPr>
            <p:sp>
              <p:nvSpPr>
                <p:cNvPr id="2" name="Прямоугольник 1"/>
                <p:cNvSpPr/>
                <p:nvPr/>
              </p:nvSpPr>
              <p:spPr>
                <a:xfrm>
                  <a:off x="1547090" y="476671"/>
                  <a:ext cx="901979" cy="246082"/>
                </a:xfrm>
                <a:prstGeom prst="rect">
                  <a:avLst/>
                </a:prstGeom>
                <a:pattFill prst="wdUpDiag">
                  <a:fgClr>
                    <a:schemeClr val="tx2"/>
                  </a:fgClr>
                  <a:bgClr>
                    <a:schemeClr val="bg1"/>
                  </a:bgClr>
                </a:patt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>
                    <a:solidFill>
                      <a:srgbClr val="FFFFFF"/>
                    </a:solidFill>
                  </a:endParaRPr>
                </a:p>
              </p:txBody>
            </p:sp>
            <p:cxnSp>
              <p:nvCxnSpPr>
                <p:cNvPr id="4" name="Прямая соединительная линия 3"/>
                <p:cNvCxnSpPr/>
                <p:nvPr/>
              </p:nvCxnSpPr>
              <p:spPr>
                <a:xfrm>
                  <a:off x="1547090" y="722753"/>
                  <a:ext cx="901979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" name="Прямая соединительная линия 5"/>
              <p:cNvCxnSpPr/>
              <p:nvPr/>
            </p:nvCxnSpPr>
            <p:spPr>
              <a:xfrm>
                <a:off x="1827398" y="366561"/>
                <a:ext cx="1129061" cy="271166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Прямая соединительная линия 14"/>
              <p:cNvCxnSpPr>
                <a:stCxn id="2" idx="2"/>
              </p:cNvCxnSpPr>
              <p:nvPr/>
            </p:nvCxnSpPr>
            <p:spPr>
              <a:xfrm flipH="1">
                <a:off x="723744" y="366561"/>
                <a:ext cx="1103654" cy="2773579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" name="Овал 33"/>
              <p:cNvSpPr/>
              <p:nvPr/>
            </p:nvSpPr>
            <p:spPr>
              <a:xfrm>
                <a:off x="2877059" y="2970265"/>
                <a:ext cx="215967" cy="215917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dirty="0">
                    <a:solidFill>
                      <a:srgbClr val="FFFFFF"/>
                    </a:solidFill>
                  </a:rPr>
                  <a:t>+</a:t>
                </a:r>
              </a:p>
            </p:txBody>
          </p:sp>
        </p:grpSp>
        <p:sp>
          <p:nvSpPr>
            <p:cNvPr id="51" name="Овал 50"/>
            <p:cNvSpPr/>
            <p:nvPr/>
          </p:nvSpPr>
          <p:spPr>
            <a:xfrm>
              <a:off x="628428" y="2960779"/>
              <a:ext cx="215967" cy="21591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>
                  <a:solidFill>
                    <a:srgbClr val="FFFFFF"/>
                  </a:solidFill>
                </a:rPr>
                <a:t>+</a:t>
              </a:r>
            </a:p>
          </p:txBody>
        </p:sp>
      </p:grpSp>
      <p:grpSp>
        <p:nvGrpSpPr>
          <p:cNvPr id="56" name="Группа 55"/>
          <p:cNvGrpSpPr>
            <a:grpSpLocks/>
          </p:cNvGrpSpPr>
          <p:nvPr/>
        </p:nvGrpSpPr>
        <p:grpSpPr bwMode="auto">
          <a:xfrm>
            <a:off x="7654084" y="2253295"/>
            <a:ext cx="604838" cy="1739384"/>
            <a:chOff x="2318025" y="1237822"/>
            <a:chExt cx="605273" cy="1738183"/>
          </a:xfrm>
        </p:grpSpPr>
        <p:graphicFrame>
          <p:nvGraphicFramePr>
            <p:cNvPr id="3206" name="Object 13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16602344"/>
                </p:ext>
              </p:extLst>
            </p:nvPr>
          </p:nvGraphicFramePr>
          <p:xfrm>
            <a:off x="2424088" y="1237822"/>
            <a:ext cx="425450" cy="6175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9478" name="Формула" r:id="rId7" imgW="139680" imgH="203040" progId="Equation.3">
                    <p:embed/>
                  </p:oleObj>
                </mc:Choice>
                <mc:Fallback>
                  <p:oleObj name="Формула" r:id="rId7" imgW="139680" imgH="203040" progId="Equation.3">
                    <p:embed/>
                    <p:pic>
                      <p:nvPicPr>
                        <p:cNvPr id="0" name="Picture 13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24088" y="1237822"/>
                          <a:ext cx="425450" cy="61753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31" name="Прямая со стрелкой 30"/>
            <p:cNvCxnSpPr/>
            <p:nvPr/>
          </p:nvCxnSpPr>
          <p:spPr>
            <a:xfrm>
              <a:off x="2318025" y="1738361"/>
              <a:ext cx="605273" cy="1237644"/>
            </a:xfrm>
            <a:prstGeom prst="straightConnector1">
              <a:avLst/>
            </a:prstGeom>
            <a:ln w="50800">
              <a:solidFill>
                <a:srgbClr val="00CC00"/>
              </a:solidFill>
              <a:headEnd type="stealth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" name="Группа 73"/>
          <p:cNvGrpSpPr>
            <a:grpSpLocks/>
          </p:cNvGrpSpPr>
          <p:nvPr/>
        </p:nvGrpSpPr>
        <p:grpSpPr bwMode="auto">
          <a:xfrm>
            <a:off x="6747210" y="1304029"/>
            <a:ext cx="863600" cy="1253301"/>
            <a:chOff x="1410414" y="-96974"/>
            <a:chExt cx="864096" cy="1252699"/>
          </a:xfrm>
        </p:grpSpPr>
        <p:sp>
          <p:nvSpPr>
            <p:cNvPr id="40" name="Пирог 39"/>
            <p:cNvSpPr/>
            <p:nvPr/>
          </p:nvSpPr>
          <p:spPr>
            <a:xfrm rot="10604919">
              <a:off x="1410414" y="-96974"/>
              <a:ext cx="864096" cy="864773"/>
            </a:xfrm>
            <a:prstGeom prst="pie">
              <a:avLst>
                <a:gd name="adj1" fmla="val 14741990"/>
                <a:gd name="adj2" fmla="val 16423183"/>
              </a:avLst>
            </a:prstGeom>
            <a:solidFill>
              <a:srgbClr val="FFFF00"/>
            </a:solidFill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FF0000"/>
                </a:solidFill>
              </a:endParaRPr>
            </a:p>
          </p:txBody>
        </p:sp>
        <p:graphicFrame>
          <p:nvGraphicFramePr>
            <p:cNvPr id="3207" name="Object 135"/>
            <p:cNvGraphicFramePr>
              <a:graphicFrameLocks noChangeAspect="1"/>
            </p:cNvGraphicFramePr>
            <p:nvPr/>
          </p:nvGraphicFramePr>
          <p:xfrm>
            <a:off x="1790032" y="821846"/>
            <a:ext cx="364232" cy="33387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9479" name="Формула" r:id="rId9" imgW="152280" imgH="139680" progId="Equation.3">
                    <p:embed/>
                  </p:oleObj>
                </mc:Choice>
                <mc:Fallback>
                  <p:oleObj name="Формула" r:id="rId9" imgW="152280" imgH="139680" progId="Equation.3">
                    <p:embed/>
                    <p:pic>
                      <p:nvPicPr>
                        <p:cNvPr id="0" name="Picture 13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90032" y="821846"/>
                          <a:ext cx="364232" cy="33387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73" name="Object 1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9223644"/>
              </p:ext>
            </p:extLst>
          </p:nvPr>
        </p:nvGraphicFramePr>
        <p:xfrm>
          <a:off x="2555776" y="1452710"/>
          <a:ext cx="1544638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480" name="Формула" r:id="rId11" imgW="647640" imgH="419040" progId="Equation.3">
                  <p:embed/>
                </p:oleObj>
              </mc:Choice>
              <mc:Fallback>
                <p:oleObj name="Формула" r:id="rId11" imgW="647640" imgH="419040" progId="Equation.3">
                  <p:embed/>
                  <p:pic>
                    <p:nvPicPr>
                      <p:cNvPr id="0" name="Picture 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1452710"/>
                        <a:ext cx="1544638" cy="1000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6" name="Группа 75"/>
          <p:cNvGrpSpPr>
            <a:grpSpLocks/>
          </p:cNvGrpSpPr>
          <p:nvPr/>
        </p:nvGrpSpPr>
        <p:grpSpPr bwMode="auto">
          <a:xfrm>
            <a:off x="8459340" y="4466353"/>
            <a:ext cx="865188" cy="1311335"/>
            <a:chOff x="3133092" y="3609338"/>
            <a:chExt cx="864096" cy="1310340"/>
          </a:xfrm>
        </p:grpSpPr>
        <p:sp>
          <p:nvSpPr>
            <p:cNvPr id="41" name="Пирог 40"/>
            <p:cNvSpPr/>
            <p:nvPr/>
          </p:nvSpPr>
          <p:spPr>
            <a:xfrm>
              <a:off x="3133092" y="4055148"/>
              <a:ext cx="864096" cy="864530"/>
            </a:xfrm>
            <a:prstGeom prst="pie">
              <a:avLst>
                <a:gd name="adj1" fmla="val 14801264"/>
                <a:gd name="adj2" fmla="val 16200000"/>
              </a:avLst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000000"/>
                </a:solidFill>
              </a:endParaRPr>
            </a:p>
          </p:txBody>
        </p:sp>
        <p:graphicFrame>
          <p:nvGraphicFramePr>
            <p:cNvPr id="3209" name="Object 13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53037336"/>
                </p:ext>
              </p:extLst>
            </p:nvPr>
          </p:nvGraphicFramePr>
          <p:xfrm>
            <a:off x="3238687" y="3609338"/>
            <a:ext cx="364232" cy="33387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9481" name="Формула" r:id="rId13" imgW="152280" imgH="139680" progId="Equation.3">
                    <p:embed/>
                  </p:oleObj>
                </mc:Choice>
                <mc:Fallback>
                  <p:oleObj name="Формула" r:id="rId13" imgW="152280" imgH="139680" progId="Equation.3">
                    <p:embed/>
                    <p:pic>
                      <p:nvPicPr>
                        <p:cNvPr id="0" name="Picture 13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38687" y="3609338"/>
                          <a:ext cx="364232" cy="33387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9" name="Овал 78"/>
          <p:cNvSpPr/>
          <p:nvPr/>
        </p:nvSpPr>
        <p:spPr>
          <a:xfrm>
            <a:off x="2006848" y="1744497"/>
            <a:ext cx="360363" cy="360363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80" name="Овал 79"/>
          <p:cNvSpPr/>
          <p:nvPr/>
        </p:nvSpPr>
        <p:spPr>
          <a:xfrm>
            <a:off x="2006848" y="2866204"/>
            <a:ext cx="360363" cy="358775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000000"/>
                </a:solidFill>
              </a:rPr>
              <a:t>2</a:t>
            </a:r>
          </a:p>
        </p:txBody>
      </p:sp>
      <p:graphicFrame>
        <p:nvGraphicFramePr>
          <p:cNvPr id="82" name="Object 1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0350687"/>
              </p:ext>
            </p:extLst>
          </p:nvPr>
        </p:nvGraphicFramePr>
        <p:xfrm>
          <a:off x="2627784" y="2796898"/>
          <a:ext cx="788988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482" name="Формула" r:id="rId14" imgW="330120" imgH="177480" progId="Equation.3">
                  <p:embed/>
                </p:oleObj>
              </mc:Choice>
              <mc:Fallback>
                <p:oleObj name="Формула" r:id="rId14" imgW="330120" imgH="177480" progId="Equation.3">
                  <p:embed/>
                  <p:pic>
                    <p:nvPicPr>
                      <p:cNvPr id="0" name="Picture 1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2796898"/>
                        <a:ext cx="788988" cy="423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3" name="Левая фигурная скобка 82"/>
          <p:cNvSpPr/>
          <p:nvPr/>
        </p:nvSpPr>
        <p:spPr>
          <a:xfrm rot="16200000">
            <a:off x="6962912" y="3231963"/>
            <a:ext cx="360362" cy="2127250"/>
          </a:xfrm>
          <a:prstGeom prst="leftBrace">
            <a:avLst>
              <a:gd name="adj1" fmla="val 32143"/>
              <a:gd name="adj2" fmla="val 50000"/>
            </a:avLst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graphicFrame>
        <p:nvGraphicFramePr>
          <p:cNvPr id="45" name="Object 1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5821234"/>
              </p:ext>
            </p:extLst>
          </p:nvPr>
        </p:nvGraphicFramePr>
        <p:xfrm>
          <a:off x="3995936" y="1452710"/>
          <a:ext cx="877888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483" name="Формула" r:id="rId16" imgW="368280" imgH="419040" progId="Equation.3">
                  <p:embed/>
                </p:oleObj>
              </mc:Choice>
              <mc:Fallback>
                <p:oleObj name="Формула" r:id="rId16" imgW="368280" imgH="419040" progId="Equation.3">
                  <p:embed/>
                  <p:pic>
                    <p:nvPicPr>
                      <p:cNvPr id="0" name="Picture 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36" y="1452710"/>
                        <a:ext cx="877888" cy="1000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1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4705555"/>
              </p:ext>
            </p:extLst>
          </p:nvPr>
        </p:nvGraphicFramePr>
        <p:xfrm>
          <a:off x="4895242" y="1394453"/>
          <a:ext cx="1211263" cy="1060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484" name="Формула" r:id="rId18" imgW="507960" imgH="444240" progId="Equation.3">
                  <p:embed/>
                </p:oleObj>
              </mc:Choice>
              <mc:Fallback>
                <p:oleObj name="Формула" r:id="rId18" imgW="507960" imgH="444240" progId="Equation.3">
                  <p:embed/>
                  <p:pic>
                    <p:nvPicPr>
                      <p:cNvPr id="0" name="Picture 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5242" y="1394453"/>
                        <a:ext cx="1211263" cy="1060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1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5285624"/>
              </p:ext>
            </p:extLst>
          </p:nvPr>
        </p:nvGraphicFramePr>
        <p:xfrm>
          <a:off x="4142927" y="2589217"/>
          <a:ext cx="1581201" cy="9388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485" name="Формула" r:id="rId20" imgW="749160" imgH="444240" progId="Equation.3">
                  <p:embed/>
                </p:oleObj>
              </mc:Choice>
              <mc:Fallback>
                <p:oleObj name="Формула" r:id="rId20" imgW="749160" imgH="444240" progId="Equation.3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2927" y="2589217"/>
                        <a:ext cx="1581201" cy="93888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Овал 48"/>
          <p:cNvSpPr/>
          <p:nvPr/>
        </p:nvSpPr>
        <p:spPr>
          <a:xfrm>
            <a:off x="2021347" y="3909384"/>
            <a:ext cx="360362" cy="360363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000000"/>
                </a:solidFill>
              </a:rPr>
              <a:t>3</a:t>
            </a:r>
          </a:p>
        </p:txBody>
      </p:sp>
      <p:graphicFrame>
        <p:nvGraphicFramePr>
          <p:cNvPr id="50" name="Object 1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3085017"/>
              </p:ext>
            </p:extLst>
          </p:nvPr>
        </p:nvGraphicFramePr>
        <p:xfrm>
          <a:off x="2699792" y="3655212"/>
          <a:ext cx="1581855" cy="9997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486" name="Формула" r:id="rId22" imgW="723600" imgH="457200" progId="Equation.3">
                  <p:embed/>
                </p:oleObj>
              </mc:Choice>
              <mc:Fallback>
                <p:oleObj name="Формула" r:id="rId22" imgW="723600" imgH="457200" progId="Equation.3">
                  <p:embed/>
                  <p:pic>
                    <p:nvPicPr>
                      <p:cNvPr id="0" name="Picture 1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3655212"/>
                        <a:ext cx="1581855" cy="99975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1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1068318"/>
              </p:ext>
            </p:extLst>
          </p:nvPr>
        </p:nvGraphicFramePr>
        <p:xfrm>
          <a:off x="944079" y="4882364"/>
          <a:ext cx="4057650" cy="1090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487" name="Формула" r:id="rId24" imgW="1701720" imgH="457200" progId="Equation.3">
                  <p:embed/>
                </p:oleObj>
              </mc:Choice>
              <mc:Fallback>
                <p:oleObj name="Формула" r:id="rId24" imgW="1701720" imgH="457200" progId="Equation.3">
                  <p:embed/>
                  <p:pic>
                    <p:nvPicPr>
                      <p:cNvPr id="0" name="Picture 1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4079" y="4882364"/>
                        <a:ext cx="4057650" cy="1090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" name="Овал 57"/>
          <p:cNvSpPr/>
          <p:nvPr/>
        </p:nvSpPr>
        <p:spPr>
          <a:xfrm>
            <a:off x="360572" y="5244844"/>
            <a:ext cx="358775" cy="360362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000000"/>
                </a:solidFill>
              </a:rPr>
              <a:t>4</a:t>
            </a:r>
          </a:p>
        </p:txBody>
      </p:sp>
      <p:graphicFrame>
        <p:nvGraphicFramePr>
          <p:cNvPr id="60" name="Object 1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7439424"/>
              </p:ext>
            </p:extLst>
          </p:nvPr>
        </p:nvGraphicFramePr>
        <p:xfrm>
          <a:off x="4995815" y="5152769"/>
          <a:ext cx="1938337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488" name="Формула" r:id="rId26" imgW="812520" imgH="228600" progId="Equation.3">
                  <p:embed/>
                </p:oleObj>
              </mc:Choice>
              <mc:Fallback>
                <p:oleObj name="Формула" r:id="rId26" imgW="812520" imgH="228600" progId="Equation.3">
                  <p:embed/>
                  <p:pic>
                    <p:nvPicPr>
                      <p:cNvPr id="0" name="Picture 1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5815" y="5152769"/>
                        <a:ext cx="1938337" cy="544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" name="TextBox 9"/>
          <p:cNvSpPr txBox="1">
            <a:spLocks noChangeArrowheads="1"/>
          </p:cNvSpPr>
          <p:nvPr/>
        </p:nvSpPr>
        <p:spPr bwMode="auto">
          <a:xfrm>
            <a:off x="179388" y="115888"/>
            <a:ext cx="878522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Два маленьких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шарика одинаковой массы,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подвешены в одной точке на нитях длиной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0,2 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того, как каждому шарику был сообщен заряд 0,4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мкКл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шарики разошлись на угол 60</a:t>
            </a:r>
            <a:r>
              <a:rPr lang="ru-RU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Найти массу шариков.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1" name="Группа 60"/>
          <p:cNvGrpSpPr>
            <a:grpSpLocks/>
          </p:cNvGrpSpPr>
          <p:nvPr/>
        </p:nvGrpSpPr>
        <p:grpSpPr bwMode="auto">
          <a:xfrm>
            <a:off x="147638" y="1039813"/>
            <a:ext cx="1688057" cy="2255889"/>
            <a:chOff x="140494" y="1409438"/>
            <a:chExt cx="1688459" cy="1597289"/>
          </a:xfrm>
        </p:grpSpPr>
        <p:graphicFrame>
          <p:nvGraphicFramePr>
            <p:cNvPr id="62" name="Object 20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96417397"/>
                </p:ext>
              </p:extLst>
            </p:nvPr>
          </p:nvGraphicFramePr>
          <p:xfrm>
            <a:off x="140494" y="1646609"/>
            <a:ext cx="1648217" cy="133422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9489" name="Формула" r:id="rId28" imgW="825480" imgH="914400" progId="Equation.3">
                    <p:embed/>
                  </p:oleObj>
                </mc:Choice>
                <mc:Fallback>
                  <p:oleObj name="Формула" r:id="rId28" imgW="825480" imgH="9144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0494" y="1646609"/>
                          <a:ext cx="1648217" cy="1334229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63" name="Группа 16"/>
            <p:cNvGrpSpPr>
              <a:grpSpLocks/>
            </p:cNvGrpSpPr>
            <p:nvPr/>
          </p:nvGrpSpPr>
          <p:grpSpPr bwMode="auto">
            <a:xfrm>
              <a:off x="170391" y="1409438"/>
              <a:ext cx="1658562" cy="1597289"/>
              <a:chOff x="170391" y="1409438"/>
              <a:chExt cx="1658562" cy="1597289"/>
            </a:xfrm>
          </p:grpSpPr>
          <p:cxnSp>
            <p:nvCxnSpPr>
              <p:cNvPr id="64" name="Прямая соединительная линия 63"/>
              <p:cNvCxnSpPr/>
              <p:nvPr/>
            </p:nvCxnSpPr>
            <p:spPr>
              <a:xfrm>
                <a:off x="170391" y="2702620"/>
                <a:ext cx="1586537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Прямая соединительная линия 64"/>
              <p:cNvCxnSpPr/>
              <p:nvPr/>
            </p:nvCxnSpPr>
            <p:spPr>
              <a:xfrm>
                <a:off x="1828953" y="1409438"/>
                <a:ext cx="0" cy="1597289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7" name="TextBox 16"/>
          <p:cNvSpPr txBox="1"/>
          <p:nvPr/>
        </p:nvSpPr>
        <p:spPr>
          <a:xfrm>
            <a:off x="539959" y="5962354"/>
            <a:ext cx="4176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Ответ:</a:t>
            </a:r>
            <a:endParaRPr lang="ru-RU" sz="3600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7" name="Object 1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6557988"/>
              </p:ext>
            </p:extLst>
          </p:nvPr>
        </p:nvGraphicFramePr>
        <p:xfrm>
          <a:off x="2597150" y="6064250"/>
          <a:ext cx="2301875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490" name="Формула" r:id="rId30" imgW="965160" imgH="228600" progId="Equation.3">
                  <p:embed/>
                </p:oleObj>
              </mc:Choice>
              <mc:Fallback>
                <p:oleObj name="Формула" r:id="rId30" imgW="9651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7150" y="6064250"/>
                        <a:ext cx="2301875" cy="544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9432881"/>
              </p:ext>
            </p:extLst>
          </p:nvPr>
        </p:nvGraphicFramePr>
        <p:xfrm>
          <a:off x="6327775" y="4310063"/>
          <a:ext cx="790575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491" name="Формула" r:id="rId32" imgW="330120" imgH="177480" progId="Equation.3">
                  <p:embed/>
                </p:oleObj>
              </mc:Choice>
              <mc:Fallback>
                <p:oleObj name="Формула" r:id="rId32" imgW="330120" imgH="177480" progId="Equation.3">
                  <p:embed/>
                  <p:pic>
                    <p:nvPicPr>
                      <p:cNvPr id="0" name="Object 2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7775" y="4310063"/>
                        <a:ext cx="790575" cy="42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6133673"/>
              </p:ext>
            </p:extLst>
          </p:nvPr>
        </p:nvGraphicFramePr>
        <p:xfrm>
          <a:off x="6387766" y="2330318"/>
          <a:ext cx="273050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492" name="Формула" r:id="rId34" imgW="114102" imgH="177492" progId="Equation.3">
                  <p:embed/>
                </p:oleObj>
              </mc:Choice>
              <mc:Fallback>
                <p:oleObj name="Формула" r:id="rId34" imgW="114102" imgH="177492" progId="Equation.3">
                  <p:embed/>
                  <p:pic>
                    <p:nvPicPr>
                      <p:cNvPr id="0" name="Object 2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7766" y="2330318"/>
                        <a:ext cx="273050" cy="42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7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2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4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6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2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8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5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0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7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8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 animBg="1"/>
      <p:bldP spid="80" grpId="0" animBg="1"/>
      <p:bldP spid="83" grpId="0" animBg="1"/>
      <p:bldP spid="49" grpId="0" animBg="1"/>
      <p:bldP spid="58" grpId="0" animBg="1"/>
      <p:bldP spid="1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8" name="Прямая соединительная линия 57"/>
          <p:cNvCxnSpPr/>
          <p:nvPr/>
        </p:nvCxnSpPr>
        <p:spPr>
          <a:xfrm>
            <a:off x="3064804" y="2623022"/>
            <a:ext cx="2903537" cy="170180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7" name="Группа 66"/>
          <p:cNvGrpSpPr>
            <a:grpSpLocks/>
          </p:cNvGrpSpPr>
          <p:nvPr/>
        </p:nvGrpSpPr>
        <p:grpSpPr bwMode="auto">
          <a:xfrm>
            <a:off x="179553" y="4846141"/>
            <a:ext cx="985837" cy="1209675"/>
            <a:chOff x="843018" y="1297779"/>
            <a:chExt cx="984663" cy="1209992"/>
          </a:xfrm>
        </p:grpSpPr>
        <p:sp>
          <p:nvSpPr>
            <p:cNvPr id="68" name="Пирог 67"/>
            <p:cNvSpPr/>
            <p:nvPr/>
          </p:nvSpPr>
          <p:spPr>
            <a:xfrm rot="2713135">
              <a:off x="843184" y="1643779"/>
              <a:ext cx="863826" cy="864157"/>
            </a:xfrm>
            <a:prstGeom prst="pie">
              <a:avLst>
                <a:gd name="adj1" fmla="val 13571694"/>
                <a:gd name="adj2" fmla="val 16933792"/>
              </a:avLst>
            </a:prstGeom>
            <a:solidFill>
              <a:srgbClr val="FFFF00"/>
            </a:solidFill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000000"/>
                </a:solidFill>
              </a:endParaRPr>
            </a:p>
          </p:txBody>
        </p:sp>
        <p:graphicFrame>
          <p:nvGraphicFramePr>
            <p:cNvPr id="2171" name="Object 123"/>
            <p:cNvGraphicFramePr>
              <a:graphicFrameLocks noChangeAspect="1"/>
            </p:cNvGraphicFramePr>
            <p:nvPr/>
          </p:nvGraphicFramePr>
          <p:xfrm>
            <a:off x="1463449" y="1297779"/>
            <a:ext cx="364232" cy="33387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329" name="Формула" r:id="rId3" imgW="152280" imgH="139680" progId="Equation.3">
                    <p:embed/>
                  </p:oleObj>
                </mc:Choice>
                <mc:Fallback>
                  <p:oleObj name="Формула" r:id="rId3" imgW="152280" imgH="139680" progId="Equation.3">
                    <p:embed/>
                    <p:pic>
                      <p:nvPicPr>
                        <p:cNvPr id="0" name="Picture 12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63449" y="1297779"/>
                          <a:ext cx="364232" cy="33387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3" name="Группа 52"/>
          <p:cNvGrpSpPr>
            <a:grpSpLocks/>
          </p:cNvGrpSpPr>
          <p:nvPr/>
        </p:nvGrpSpPr>
        <p:grpSpPr bwMode="auto">
          <a:xfrm>
            <a:off x="3634716" y="3523134"/>
            <a:ext cx="806450" cy="1392238"/>
            <a:chOff x="2202565" y="3161786"/>
            <a:chExt cx="806540" cy="1392222"/>
          </a:xfrm>
        </p:grpSpPr>
        <p:cxnSp>
          <p:nvCxnSpPr>
            <p:cNvPr id="23" name="Прямая со стрелкой 22"/>
            <p:cNvCxnSpPr/>
            <p:nvPr/>
          </p:nvCxnSpPr>
          <p:spPr>
            <a:xfrm>
              <a:off x="3009105" y="3161786"/>
              <a:ext cx="0" cy="1392222"/>
            </a:xfrm>
            <a:prstGeom prst="straightConnector1">
              <a:avLst/>
            </a:prstGeom>
            <a:ln w="508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2165" name="Object 117"/>
            <p:cNvGraphicFramePr>
              <a:graphicFrameLocks noChangeAspect="1"/>
            </p:cNvGraphicFramePr>
            <p:nvPr/>
          </p:nvGraphicFramePr>
          <p:xfrm>
            <a:off x="2202565" y="3873804"/>
            <a:ext cx="733425" cy="6175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330" name="Формула" r:id="rId5" imgW="241200" imgH="203040" progId="Equation.3">
                    <p:embed/>
                  </p:oleObj>
                </mc:Choice>
                <mc:Fallback>
                  <p:oleObj name="Формула" r:id="rId5" imgW="241200" imgH="203040" progId="Equation.3">
                    <p:embed/>
                    <p:pic>
                      <p:nvPicPr>
                        <p:cNvPr id="0" name="Picture 1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02565" y="3873804"/>
                          <a:ext cx="733425" cy="61753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4" name="Группа 13"/>
          <p:cNvGrpSpPr/>
          <p:nvPr/>
        </p:nvGrpSpPr>
        <p:grpSpPr>
          <a:xfrm>
            <a:off x="4522129" y="2089772"/>
            <a:ext cx="1223962" cy="1266675"/>
            <a:chOff x="4522129" y="2089772"/>
            <a:chExt cx="1223962" cy="1266675"/>
          </a:xfrm>
        </p:grpSpPr>
        <p:cxnSp>
          <p:nvCxnSpPr>
            <p:cNvPr id="29" name="Прямая со стрелкой 28"/>
            <p:cNvCxnSpPr/>
            <p:nvPr/>
          </p:nvCxnSpPr>
          <p:spPr>
            <a:xfrm flipV="1">
              <a:off x="4522129" y="2711922"/>
              <a:ext cx="1223962" cy="644525"/>
            </a:xfrm>
            <a:prstGeom prst="straightConnector1">
              <a:avLst/>
            </a:prstGeom>
            <a:ln w="50800">
              <a:solidFill>
                <a:srgbClr val="0000FF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2166" name="Object 11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0795507"/>
                </p:ext>
              </p:extLst>
            </p:nvPr>
          </p:nvGraphicFramePr>
          <p:xfrm>
            <a:off x="4990811" y="2089772"/>
            <a:ext cx="579438" cy="7350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331" name="Формула" r:id="rId7" imgW="190440" imgH="241200" progId="Equation.3">
                    <p:embed/>
                  </p:oleObj>
                </mc:Choice>
                <mc:Fallback>
                  <p:oleObj name="Формула" r:id="rId7" imgW="190440" imgH="241200" progId="Equation.3">
                    <p:embed/>
                    <p:pic>
                      <p:nvPicPr>
                        <p:cNvPr id="0" name="Picture 1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90811" y="2089772"/>
                          <a:ext cx="579438" cy="73501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4" name="Группа 73"/>
          <p:cNvGrpSpPr>
            <a:grpSpLocks/>
          </p:cNvGrpSpPr>
          <p:nvPr/>
        </p:nvGrpSpPr>
        <p:grpSpPr bwMode="auto">
          <a:xfrm>
            <a:off x="198603" y="774229"/>
            <a:ext cx="865188" cy="1231901"/>
            <a:chOff x="1394943" y="-75584"/>
            <a:chExt cx="864096" cy="1231309"/>
          </a:xfrm>
        </p:grpSpPr>
        <p:sp>
          <p:nvSpPr>
            <p:cNvPr id="40" name="Пирог 39"/>
            <p:cNvSpPr/>
            <p:nvPr/>
          </p:nvSpPr>
          <p:spPr>
            <a:xfrm rot="10604919">
              <a:off x="1394943" y="-75584"/>
              <a:ext cx="864096" cy="864772"/>
            </a:xfrm>
            <a:prstGeom prst="pie">
              <a:avLst>
                <a:gd name="adj1" fmla="val 12938538"/>
                <a:gd name="adj2" fmla="val 16423183"/>
              </a:avLst>
            </a:prstGeom>
            <a:solidFill>
              <a:srgbClr val="FFFF00"/>
            </a:solidFill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000000"/>
                </a:solidFill>
              </a:endParaRPr>
            </a:p>
          </p:txBody>
        </p:sp>
        <p:graphicFrame>
          <p:nvGraphicFramePr>
            <p:cNvPr id="2167" name="Object 119"/>
            <p:cNvGraphicFramePr>
              <a:graphicFrameLocks noChangeAspect="1"/>
            </p:cNvGraphicFramePr>
            <p:nvPr/>
          </p:nvGraphicFramePr>
          <p:xfrm>
            <a:off x="1790032" y="821846"/>
            <a:ext cx="364232" cy="33387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332" name="Формула" r:id="rId9" imgW="152280" imgH="139680" progId="Equation.3">
                    <p:embed/>
                  </p:oleObj>
                </mc:Choice>
                <mc:Fallback>
                  <p:oleObj name="Формула" r:id="rId9" imgW="152280" imgH="139680" progId="Equation.3">
                    <p:embed/>
                    <p:pic>
                      <p:nvPicPr>
                        <p:cNvPr id="0" name="Picture 11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90032" y="821846"/>
                          <a:ext cx="364232" cy="33387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9" name="Овал 78"/>
          <p:cNvSpPr/>
          <p:nvPr/>
        </p:nvSpPr>
        <p:spPr>
          <a:xfrm>
            <a:off x="7092280" y="1948855"/>
            <a:ext cx="358775" cy="360363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000000"/>
                </a:solidFill>
              </a:rPr>
              <a:t>1</a:t>
            </a:r>
          </a:p>
        </p:txBody>
      </p:sp>
      <p:cxnSp>
        <p:nvCxnSpPr>
          <p:cNvPr id="55" name="Прямая соединительная линия 54"/>
          <p:cNvCxnSpPr/>
          <p:nvPr/>
        </p:nvCxnSpPr>
        <p:spPr>
          <a:xfrm>
            <a:off x="5746091" y="2613497"/>
            <a:ext cx="0" cy="182517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 flipV="1">
            <a:off x="4158591" y="4059316"/>
            <a:ext cx="1809750" cy="1015446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3" name="Object 1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3086798"/>
              </p:ext>
            </p:extLst>
          </p:nvPr>
        </p:nvGraphicFramePr>
        <p:xfrm>
          <a:off x="2555776" y="1805186"/>
          <a:ext cx="41592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33" name="Формула" r:id="rId10" imgW="114120" imgH="177480" progId="Equation.3">
                  <p:embed/>
                </p:oleObj>
              </mc:Choice>
              <mc:Fallback>
                <p:oleObj name="Формула" r:id="rId10" imgW="114120" imgH="177480" progId="Equation.3">
                  <p:embed/>
                  <p:pic>
                    <p:nvPicPr>
                      <p:cNvPr id="0" name="Picture 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1805186"/>
                        <a:ext cx="415925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1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741860"/>
              </p:ext>
            </p:extLst>
          </p:nvPr>
        </p:nvGraphicFramePr>
        <p:xfrm>
          <a:off x="233845" y="3159597"/>
          <a:ext cx="41592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34" name="Формула" r:id="rId12" imgW="114120" imgH="177480" progId="Equation.3">
                  <p:embed/>
                </p:oleObj>
              </mc:Choice>
              <mc:Fallback>
                <p:oleObj name="Формула" r:id="rId12" imgW="114120" imgH="177480" progId="Equation.3">
                  <p:embed/>
                  <p:pic>
                    <p:nvPicPr>
                      <p:cNvPr id="0" name="Picture 1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845" y="3159597"/>
                        <a:ext cx="415925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" name="Object 1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4716652"/>
              </p:ext>
            </p:extLst>
          </p:nvPr>
        </p:nvGraphicFramePr>
        <p:xfrm>
          <a:off x="2359160" y="4510724"/>
          <a:ext cx="41592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35" name="Формула" r:id="rId13" imgW="114120" imgH="177480" progId="Equation.3">
                  <p:embed/>
                </p:oleObj>
              </mc:Choice>
              <mc:Fallback>
                <p:oleObj name="Формула" r:id="rId13" imgW="114120" imgH="177480" progId="Equation.3">
                  <p:embed/>
                  <p:pic>
                    <p:nvPicPr>
                      <p:cNvPr id="0" name="Picture 1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9160" y="4510724"/>
                        <a:ext cx="415925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0" name="Группа 69"/>
          <p:cNvGrpSpPr>
            <a:grpSpLocks/>
          </p:cNvGrpSpPr>
          <p:nvPr/>
        </p:nvGrpSpPr>
        <p:grpSpPr bwMode="auto">
          <a:xfrm>
            <a:off x="3474379" y="2986559"/>
            <a:ext cx="1366837" cy="863600"/>
            <a:chOff x="2368906" y="170024"/>
            <a:chExt cx="1366733" cy="864096"/>
          </a:xfrm>
        </p:grpSpPr>
        <p:sp>
          <p:nvSpPr>
            <p:cNvPr id="71" name="Пирог 70"/>
            <p:cNvSpPr/>
            <p:nvPr/>
          </p:nvSpPr>
          <p:spPr>
            <a:xfrm rot="17831437">
              <a:off x="2871824" y="170305"/>
              <a:ext cx="864096" cy="863534"/>
            </a:xfrm>
            <a:prstGeom prst="pie">
              <a:avLst>
                <a:gd name="adj1" fmla="val 12711374"/>
                <a:gd name="adj2" fmla="val 16423183"/>
              </a:avLst>
            </a:prstGeom>
            <a:solidFill>
              <a:srgbClr val="FFFF00"/>
            </a:solidFill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000000"/>
                </a:solidFill>
              </a:endParaRPr>
            </a:p>
          </p:txBody>
        </p:sp>
        <p:graphicFrame>
          <p:nvGraphicFramePr>
            <p:cNvPr id="2172" name="Object 124"/>
            <p:cNvGraphicFramePr>
              <a:graphicFrameLocks noChangeAspect="1"/>
            </p:cNvGraphicFramePr>
            <p:nvPr/>
          </p:nvGraphicFramePr>
          <p:xfrm>
            <a:off x="2368906" y="339365"/>
            <a:ext cx="364232" cy="33387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336" name="Формула" r:id="rId14" imgW="152280" imgH="139680" progId="Equation.3">
                    <p:embed/>
                  </p:oleObj>
                </mc:Choice>
                <mc:Fallback>
                  <p:oleObj name="Формула" r:id="rId14" imgW="152280" imgH="139680" progId="Equation.3">
                    <p:embed/>
                    <p:pic>
                      <p:nvPicPr>
                        <p:cNvPr id="0" name="Picture 12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68906" y="339365"/>
                          <a:ext cx="364232" cy="33387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84" name="Object 1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3652942"/>
              </p:ext>
            </p:extLst>
          </p:nvPr>
        </p:nvGraphicFramePr>
        <p:xfrm>
          <a:off x="6190971" y="2328739"/>
          <a:ext cx="2440885" cy="10896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37" name="Формула" r:id="rId15" imgW="939600" imgH="419040" progId="Equation.3">
                  <p:embed/>
                </p:oleObj>
              </mc:Choice>
              <mc:Fallback>
                <p:oleObj name="Формула" r:id="rId15" imgW="939600" imgH="419040" progId="Equation.3">
                  <p:embed/>
                  <p:pic>
                    <p:nvPicPr>
                      <p:cNvPr id="0" name="Picture 1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0971" y="2328739"/>
                        <a:ext cx="2440885" cy="108962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" name="Object 1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9692018"/>
              </p:ext>
            </p:extLst>
          </p:nvPr>
        </p:nvGraphicFramePr>
        <p:xfrm>
          <a:off x="6519726" y="4059316"/>
          <a:ext cx="1862658" cy="12085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38" name="Формула" r:id="rId17" imgW="685800" imgH="444240" progId="Equation.3">
                  <p:embed/>
                </p:oleObj>
              </mc:Choice>
              <mc:Fallback>
                <p:oleObj name="Формула" r:id="rId17" imgW="685800" imgH="444240" progId="Equation.3">
                  <p:embed/>
                  <p:pic>
                    <p:nvPicPr>
                      <p:cNvPr id="0" name="Picture 1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9726" y="4059316"/>
                        <a:ext cx="1862658" cy="120859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6" name="Овал 85"/>
          <p:cNvSpPr/>
          <p:nvPr/>
        </p:nvSpPr>
        <p:spPr>
          <a:xfrm>
            <a:off x="7092279" y="3639391"/>
            <a:ext cx="358775" cy="360363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43" name="TextBox 9"/>
          <p:cNvSpPr txBox="1">
            <a:spLocks noChangeArrowheads="1"/>
          </p:cNvSpPr>
          <p:nvPr/>
        </p:nvSpPr>
        <p:spPr bwMode="auto">
          <a:xfrm>
            <a:off x="1331640" y="44624"/>
            <a:ext cx="7632973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Рядом расположены два одинаковых проводящих шарика. Один шарик закреплен неподвижно, а другой привязан к концу вертикальной нити длиной 20 см. масса каждого шарика 5 г. Шарики получают одинаковые заряды и нить с шариком отклоняется на 60</a:t>
            </a:r>
            <a:r>
              <a:rPr lang="ru-RU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от вертикали. Определите заряд каждого шарика.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2" name="Группа 11"/>
          <p:cNvGrpSpPr/>
          <p:nvPr/>
        </p:nvGrpSpPr>
        <p:grpSpPr>
          <a:xfrm>
            <a:off x="-630309" y="951012"/>
            <a:ext cx="5196888" cy="5790356"/>
            <a:chOff x="-630309" y="951012"/>
            <a:chExt cx="5196888" cy="5790356"/>
          </a:xfrm>
        </p:grpSpPr>
        <p:grpSp>
          <p:nvGrpSpPr>
            <p:cNvPr id="11" name="Группа 10"/>
            <p:cNvGrpSpPr/>
            <p:nvPr/>
          </p:nvGrpSpPr>
          <p:grpSpPr>
            <a:xfrm>
              <a:off x="-630309" y="951012"/>
              <a:ext cx="4416426" cy="5790356"/>
              <a:chOff x="-630309" y="951012"/>
              <a:chExt cx="4416426" cy="5790356"/>
            </a:xfrm>
          </p:grpSpPr>
          <p:grpSp>
            <p:nvGrpSpPr>
              <p:cNvPr id="2178" name="Группа 8"/>
              <p:cNvGrpSpPr>
                <a:grpSpLocks/>
              </p:cNvGrpSpPr>
              <p:nvPr/>
            </p:nvGrpSpPr>
            <p:grpSpPr bwMode="auto">
              <a:xfrm>
                <a:off x="198920" y="951012"/>
                <a:ext cx="901700" cy="246063"/>
                <a:chOff x="1547664" y="476671"/>
                <a:chExt cx="901622" cy="245897"/>
              </a:xfrm>
            </p:grpSpPr>
            <p:sp>
              <p:nvSpPr>
                <p:cNvPr id="2" name="Прямоугольник 1"/>
                <p:cNvSpPr/>
                <p:nvPr/>
              </p:nvSpPr>
              <p:spPr>
                <a:xfrm>
                  <a:off x="1547664" y="476671"/>
                  <a:ext cx="901622" cy="245897"/>
                </a:xfrm>
                <a:prstGeom prst="rect">
                  <a:avLst/>
                </a:prstGeom>
                <a:pattFill prst="wdUpDiag">
                  <a:fgClr>
                    <a:schemeClr val="tx2"/>
                  </a:fgClr>
                  <a:bgClr>
                    <a:schemeClr val="bg1"/>
                  </a:bgClr>
                </a:patt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>
                    <a:solidFill>
                      <a:srgbClr val="FFFFFF"/>
                    </a:solidFill>
                  </a:endParaRPr>
                </a:p>
              </p:txBody>
            </p:sp>
            <p:cxnSp>
              <p:nvCxnSpPr>
                <p:cNvPr id="4" name="Прямая соединительная линия 3"/>
                <p:cNvCxnSpPr/>
                <p:nvPr/>
              </p:nvCxnSpPr>
              <p:spPr>
                <a:xfrm>
                  <a:off x="1547664" y="722568"/>
                  <a:ext cx="901622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" name="Равнобедренный треугольник 4"/>
              <p:cNvSpPr/>
              <p:nvPr/>
            </p:nvSpPr>
            <p:spPr>
              <a:xfrm rot="19807589">
                <a:off x="-630309" y="969162"/>
                <a:ext cx="4416426" cy="3808412"/>
              </a:xfrm>
              <a:prstGeom prst="triangle">
                <a:avLst/>
              </a:prstGeom>
              <a:noFill/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grpSp>
            <p:nvGrpSpPr>
              <p:cNvPr id="2182" name="Группа 9"/>
              <p:cNvGrpSpPr>
                <a:grpSpLocks/>
              </p:cNvGrpSpPr>
              <p:nvPr/>
            </p:nvGrpSpPr>
            <p:grpSpPr bwMode="auto">
              <a:xfrm>
                <a:off x="54904" y="5550743"/>
                <a:ext cx="900112" cy="1190625"/>
                <a:chOff x="1190732" y="4739288"/>
                <a:chExt cx="901622" cy="1190512"/>
              </a:xfrm>
            </p:grpSpPr>
            <p:sp>
              <p:nvSpPr>
                <p:cNvPr id="51" name="Овал 50"/>
                <p:cNvSpPr/>
                <p:nvPr/>
              </p:nvSpPr>
              <p:spPr>
                <a:xfrm>
                  <a:off x="1534207" y="4739288"/>
                  <a:ext cx="214672" cy="215880"/>
                </a:xfrm>
                <a:prstGeom prst="ellipse">
                  <a:avLst/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ru-RU" dirty="0">
                      <a:solidFill>
                        <a:srgbClr val="FFFFFF"/>
                      </a:solidFill>
                    </a:rPr>
                    <a:t>+</a:t>
                  </a:r>
                </a:p>
              </p:txBody>
            </p:sp>
            <p:grpSp>
              <p:nvGrpSpPr>
                <p:cNvPr id="2195" name="Группа 44"/>
                <p:cNvGrpSpPr>
                  <a:grpSpLocks/>
                </p:cNvGrpSpPr>
                <p:nvPr/>
              </p:nvGrpSpPr>
              <p:grpSpPr bwMode="auto">
                <a:xfrm rot="10800000">
                  <a:off x="1190732" y="5683761"/>
                  <a:ext cx="901622" cy="246039"/>
                  <a:chOff x="1547664" y="476671"/>
                  <a:chExt cx="901622" cy="246039"/>
                </a:xfrm>
              </p:grpSpPr>
              <p:sp>
                <p:nvSpPr>
                  <p:cNvPr id="47" name="Прямоугольник 46"/>
                  <p:cNvSpPr/>
                  <p:nvPr/>
                </p:nvSpPr>
                <p:spPr>
                  <a:xfrm>
                    <a:off x="1547664" y="476671"/>
                    <a:ext cx="901622" cy="246039"/>
                  </a:xfrm>
                  <a:prstGeom prst="rect">
                    <a:avLst/>
                  </a:prstGeom>
                  <a:pattFill prst="wdUpDiag">
                    <a:fgClr>
                      <a:schemeClr val="tx2"/>
                    </a:fgClr>
                    <a:bgClr>
                      <a:schemeClr val="bg1"/>
                    </a:bgClr>
                  </a:patt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solidFill>
                        <a:srgbClr val="FFFFFF"/>
                      </a:solidFill>
                    </a:endParaRPr>
                  </a:p>
                </p:txBody>
              </p:sp>
              <p:cxnSp>
                <p:nvCxnSpPr>
                  <p:cNvPr id="48" name="Прямая соединительная линия 47"/>
                  <p:cNvCxnSpPr/>
                  <p:nvPr/>
                </p:nvCxnSpPr>
                <p:spPr>
                  <a:xfrm>
                    <a:off x="1547664" y="721123"/>
                    <a:ext cx="901622" cy="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8" name="Прямая соединительная линия 7"/>
                <p:cNvCxnSpPr>
                  <a:stCxn id="47" idx="2"/>
                  <a:endCxn id="51" idx="4"/>
                </p:cNvCxnSpPr>
                <p:nvPr/>
              </p:nvCxnSpPr>
              <p:spPr>
                <a:xfrm flipV="1">
                  <a:off x="1641543" y="4955168"/>
                  <a:ext cx="0" cy="72859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34" name="Овал 33"/>
            <p:cNvSpPr/>
            <p:nvPr/>
          </p:nvSpPr>
          <p:spPr>
            <a:xfrm>
              <a:off x="4350679" y="3323109"/>
              <a:ext cx="215900" cy="21590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>
                  <a:solidFill>
                    <a:srgbClr val="FFFFFF"/>
                  </a:solidFill>
                </a:rPr>
                <a:t>+</a:t>
              </a:r>
            </a:p>
          </p:txBody>
        </p:sp>
      </p:grpSp>
      <p:grpSp>
        <p:nvGrpSpPr>
          <p:cNvPr id="56" name="Группа 55"/>
          <p:cNvGrpSpPr>
            <a:grpSpLocks/>
          </p:cNvGrpSpPr>
          <p:nvPr/>
        </p:nvGrpSpPr>
        <p:grpSpPr bwMode="auto">
          <a:xfrm>
            <a:off x="2771801" y="2632548"/>
            <a:ext cx="1578879" cy="741363"/>
            <a:chOff x="1343599" y="2233870"/>
            <a:chExt cx="1579699" cy="742135"/>
          </a:xfrm>
        </p:grpSpPr>
        <p:cxnSp>
          <p:nvCxnSpPr>
            <p:cNvPr id="31" name="Прямая со стрелкой 30"/>
            <p:cNvCxnSpPr/>
            <p:nvPr/>
          </p:nvCxnSpPr>
          <p:spPr>
            <a:xfrm>
              <a:off x="1636755" y="2233870"/>
              <a:ext cx="1286543" cy="742135"/>
            </a:xfrm>
            <a:prstGeom prst="straightConnector1">
              <a:avLst/>
            </a:prstGeom>
            <a:ln w="50800">
              <a:solidFill>
                <a:srgbClr val="00CC00"/>
              </a:solidFill>
              <a:headEnd type="stealth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2173" name="Object 12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41666340"/>
                </p:ext>
              </p:extLst>
            </p:nvPr>
          </p:nvGraphicFramePr>
          <p:xfrm>
            <a:off x="1343599" y="2239109"/>
            <a:ext cx="425450" cy="6175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339" name="Формула" r:id="rId19" imgW="139680" imgH="203040" progId="Equation.3">
                    <p:embed/>
                  </p:oleObj>
                </mc:Choice>
                <mc:Fallback>
                  <p:oleObj name="Формула" r:id="rId19" imgW="139680" imgH="203040" progId="Equation.3">
                    <p:embed/>
                    <p:pic>
                      <p:nvPicPr>
                        <p:cNvPr id="0" name="Picture 12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43599" y="2239109"/>
                          <a:ext cx="425450" cy="61753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50" name="Object 1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0957987"/>
              </p:ext>
            </p:extLst>
          </p:nvPr>
        </p:nvGraphicFramePr>
        <p:xfrm>
          <a:off x="2032089" y="5445224"/>
          <a:ext cx="2490040" cy="9320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40" name="Формула" r:id="rId21" imgW="1155600" imgH="431640" progId="Equation.3">
                  <p:embed/>
                </p:oleObj>
              </mc:Choice>
              <mc:Fallback>
                <p:oleObj name="Формула" r:id="rId21" imgW="115560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2089" y="5445224"/>
                        <a:ext cx="2490040" cy="93203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1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3955577"/>
              </p:ext>
            </p:extLst>
          </p:nvPr>
        </p:nvGraphicFramePr>
        <p:xfrm>
          <a:off x="4588283" y="5664373"/>
          <a:ext cx="1858963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41" name="Формула" r:id="rId23" imgW="863280" imgH="228600" progId="Equation.3">
                  <p:embed/>
                </p:oleObj>
              </mc:Choice>
              <mc:Fallback>
                <p:oleObj name="Формула" r:id="rId23" imgW="8632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8283" y="5664373"/>
                        <a:ext cx="1858963" cy="4937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" name="Скругленный прямоугольник 53"/>
          <p:cNvSpPr/>
          <p:nvPr/>
        </p:nvSpPr>
        <p:spPr>
          <a:xfrm>
            <a:off x="1763688" y="5438030"/>
            <a:ext cx="4896544" cy="1058863"/>
          </a:xfrm>
          <a:prstGeom prst="roundRect">
            <a:avLst>
              <a:gd name="adj" fmla="val 30160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2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4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0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 animBg="1"/>
      <p:bldP spid="86" grpId="0" animBg="1"/>
      <p:bldP spid="5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Line 3"/>
          <p:cNvSpPr>
            <a:spLocks noChangeShapeType="1"/>
          </p:cNvSpPr>
          <p:nvPr/>
        </p:nvSpPr>
        <p:spPr bwMode="auto">
          <a:xfrm>
            <a:off x="1367212" y="4138876"/>
            <a:ext cx="40386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03427" name="Line 12"/>
          <p:cNvSpPr>
            <a:spLocks noChangeShapeType="1"/>
          </p:cNvSpPr>
          <p:nvPr/>
        </p:nvSpPr>
        <p:spPr bwMode="auto">
          <a:xfrm>
            <a:off x="3962400" y="6148388"/>
            <a:ext cx="131445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03428" name="Line 13"/>
          <p:cNvSpPr>
            <a:spLocks noChangeShapeType="1"/>
          </p:cNvSpPr>
          <p:nvPr/>
        </p:nvSpPr>
        <p:spPr bwMode="auto">
          <a:xfrm rot="-5400000">
            <a:off x="4079081" y="5095082"/>
            <a:ext cx="2160587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03429" name="Line 20"/>
          <p:cNvSpPr>
            <a:spLocks noChangeShapeType="1"/>
          </p:cNvSpPr>
          <p:nvPr/>
        </p:nvSpPr>
        <p:spPr bwMode="auto">
          <a:xfrm rot="-5400000">
            <a:off x="1360487" y="2882901"/>
            <a:ext cx="3095625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5126" name="Rectangle 41"/>
          <p:cNvSpPr>
            <a:spLocks noChangeArrowheads="1"/>
          </p:cNvSpPr>
          <p:nvPr/>
        </p:nvSpPr>
        <p:spPr bwMode="auto">
          <a:xfrm>
            <a:off x="76200" y="0"/>
            <a:ext cx="8991600" cy="137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tabLst>
                <a:tab pos="258763" algn="l"/>
              </a:tabLst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258763" algn="l"/>
              </a:tabLst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258763" algn="l"/>
              </a:tabLst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258763" algn="l"/>
              </a:tabLst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258763" algn="l"/>
              </a:tabLst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58763" algn="l"/>
              </a:tabLs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58763" algn="l"/>
              </a:tabLs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58763" algn="l"/>
              </a:tabLs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58763" algn="l"/>
              </a:tabLs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ru-RU" altLang="ru-RU" sz="2100" dirty="0" smtClean="0">
                <a:solidFill>
                  <a:srgbClr val="000000"/>
                </a:solidFill>
                <a:latin typeface="Times New Roman" pitchFamily="18" charset="0"/>
              </a:rPr>
              <a:t>Два одинаковых маленьких заряженных шарика, подвешенных  на нитях равной длины, опускают в керосин. Какова должна быть плотность материала шариков, чтобы угол расхождения нитей в воздухе и керосине был одинаков?</a:t>
            </a:r>
          </a:p>
        </p:txBody>
      </p:sp>
      <p:sp>
        <p:nvSpPr>
          <p:cNvPr id="103450" name="Line 7"/>
          <p:cNvSpPr>
            <a:spLocks noChangeShapeType="1"/>
          </p:cNvSpPr>
          <p:nvPr/>
        </p:nvSpPr>
        <p:spPr bwMode="auto">
          <a:xfrm>
            <a:off x="2924175" y="1371600"/>
            <a:ext cx="2224137" cy="4803776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03465" name="AutoShape 41" descr="Широкий диагональный 2"/>
          <p:cNvSpPr>
            <a:spLocks noChangeArrowheads="1"/>
          </p:cNvSpPr>
          <p:nvPr/>
        </p:nvSpPr>
        <p:spPr bwMode="auto">
          <a:xfrm>
            <a:off x="4216400" y="4167188"/>
            <a:ext cx="914400" cy="1981200"/>
          </a:xfrm>
          <a:prstGeom prst="rtTriangle">
            <a:avLst/>
          </a:prstGeom>
          <a:pattFill prst="wdUpDiag">
            <a:fgClr>
              <a:srgbClr val="0000FF"/>
            </a:fgClr>
            <a:bgClr>
              <a:schemeClr val="bg1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 smtClean="0">
              <a:solidFill>
                <a:srgbClr val="000000"/>
              </a:solidFill>
            </a:endParaRPr>
          </a:p>
        </p:txBody>
      </p:sp>
      <p:sp>
        <p:nvSpPr>
          <p:cNvPr id="103466" name="AutoShape 42" descr="Широкий диагональный 2"/>
          <p:cNvSpPr>
            <a:spLocks noChangeAspect="1" noChangeArrowheads="1"/>
          </p:cNvSpPr>
          <p:nvPr/>
        </p:nvSpPr>
        <p:spPr bwMode="auto">
          <a:xfrm>
            <a:off x="8137525" y="4152900"/>
            <a:ext cx="457200" cy="989013"/>
          </a:xfrm>
          <a:prstGeom prst="rtTriangle">
            <a:avLst/>
          </a:prstGeom>
          <a:pattFill prst="wdUpDiag">
            <a:fgClr>
              <a:srgbClr val="0000FF"/>
            </a:fgClr>
            <a:bgClr>
              <a:schemeClr val="bg1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 smtClean="0">
              <a:solidFill>
                <a:srgbClr val="000000"/>
              </a:solidFill>
            </a:endParaRPr>
          </a:p>
        </p:txBody>
      </p:sp>
      <p:sp>
        <p:nvSpPr>
          <p:cNvPr id="103486" name="Line 7"/>
          <p:cNvSpPr>
            <a:spLocks noChangeShapeType="1"/>
          </p:cNvSpPr>
          <p:nvPr/>
        </p:nvSpPr>
        <p:spPr bwMode="auto">
          <a:xfrm>
            <a:off x="6823075" y="1333500"/>
            <a:ext cx="1952625" cy="41529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mtClean="0">
              <a:solidFill>
                <a:srgbClr val="000000"/>
              </a:solidFill>
            </a:endParaRPr>
          </a:p>
        </p:txBody>
      </p:sp>
      <p:grpSp>
        <p:nvGrpSpPr>
          <p:cNvPr id="103523" name="Group 99"/>
          <p:cNvGrpSpPr>
            <a:grpSpLocks/>
          </p:cNvGrpSpPr>
          <p:nvPr/>
        </p:nvGrpSpPr>
        <p:grpSpPr bwMode="auto">
          <a:xfrm>
            <a:off x="8185150" y="5176838"/>
            <a:ext cx="544513" cy="1019175"/>
            <a:chOff x="5144" y="3261"/>
            <a:chExt cx="343" cy="642"/>
          </a:xfrm>
        </p:grpSpPr>
        <p:sp>
          <p:nvSpPr>
            <p:cNvPr id="5194" name="Line 10"/>
            <p:cNvSpPr>
              <a:spLocks noChangeShapeType="1"/>
            </p:cNvSpPr>
            <p:nvPr/>
          </p:nvSpPr>
          <p:spPr bwMode="auto">
            <a:xfrm flipV="1">
              <a:off x="5144" y="3261"/>
              <a:ext cx="0" cy="576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mtClean="0">
                <a:solidFill>
                  <a:srgbClr val="000000"/>
                </a:solidFill>
              </a:endParaRPr>
            </a:p>
          </p:txBody>
        </p:sp>
        <p:graphicFrame>
          <p:nvGraphicFramePr>
            <p:cNvPr id="5195" name="Object 25"/>
            <p:cNvGraphicFramePr>
              <a:graphicFrameLocks noChangeAspect="1"/>
            </p:cNvGraphicFramePr>
            <p:nvPr/>
          </p:nvGraphicFramePr>
          <p:xfrm>
            <a:off x="5184" y="3552"/>
            <a:ext cx="303" cy="35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395" name="Формула" r:id="rId3" imgW="57184" imgH="95375" progId="Equation.3">
                    <p:embed/>
                  </p:oleObj>
                </mc:Choice>
                <mc:Fallback>
                  <p:oleObj name="Формула" r:id="rId3" imgW="57184" imgH="95375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84" y="3552"/>
                          <a:ext cx="303" cy="35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3510" name="Group 86"/>
          <p:cNvGrpSpPr>
            <a:grpSpLocks/>
          </p:cNvGrpSpPr>
          <p:nvPr/>
        </p:nvGrpSpPr>
        <p:grpSpPr bwMode="auto">
          <a:xfrm>
            <a:off x="2924175" y="2265363"/>
            <a:ext cx="1717675" cy="2940050"/>
            <a:chOff x="1846" y="1436"/>
            <a:chExt cx="1082" cy="1852"/>
          </a:xfrm>
        </p:grpSpPr>
        <p:graphicFrame>
          <p:nvGraphicFramePr>
            <p:cNvPr id="5192" name="Object 24"/>
            <p:cNvGraphicFramePr>
              <a:graphicFrameLocks noChangeAspect="1"/>
            </p:cNvGraphicFramePr>
            <p:nvPr/>
          </p:nvGraphicFramePr>
          <p:xfrm>
            <a:off x="1846" y="1436"/>
            <a:ext cx="272" cy="24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396" name="Формула" r:id="rId5" imgW="9441" imgH="0" progId="Equation.3">
                    <p:embed/>
                  </p:oleObj>
                </mc:Choice>
                <mc:Fallback>
                  <p:oleObj name="Формула" r:id="rId5" imgW="9441" imgH="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46" y="1436"/>
                          <a:ext cx="272" cy="24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193" name="Object 24"/>
            <p:cNvGraphicFramePr>
              <a:graphicFrameLocks noChangeAspect="1"/>
            </p:cNvGraphicFramePr>
            <p:nvPr/>
          </p:nvGraphicFramePr>
          <p:xfrm>
            <a:off x="2640" y="3024"/>
            <a:ext cx="288" cy="2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397" name="Формула" r:id="rId7" imgW="9441" imgH="0" progId="Equation.3">
                    <p:embed/>
                  </p:oleObj>
                </mc:Choice>
                <mc:Fallback>
                  <p:oleObj name="Формула" r:id="rId7" imgW="9441" imgH="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40" y="3024"/>
                          <a:ext cx="288" cy="26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" name="Группа 3"/>
          <p:cNvGrpSpPr>
            <a:grpSpLocks/>
          </p:cNvGrpSpPr>
          <p:nvPr/>
        </p:nvGrpSpPr>
        <p:grpSpPr bwMode="auto">
          <a:xfrm>
            <a:off x="4216402" y="4114801"/>
            <a:ext cx="1335222" cy="546133"/>
            <a:chOff x="4217195" y="4114006"/>
            <a:chExt cx="1335222" cy="545411"/>
          </a:xfrm>
        </p:grpSpPr>
        <p:sp>
          <p:nvSpPr>
            <p:cNvPr id="5169" name="Line 14"/>
            <p:cNvSpPr>
              <a:spLocks noChangeShapeType="1"/>
            </p:cNvSpPr>
            <p:nvPr/>
          </p:nvSpPr>
          <p:spPr bwMode="auto">
            <a:xfrm rot="16200000" flipH="1">
              <a:off x="4691063" y="3640138"/>
              <a:ext cx="1" cy="947737"/>
            </a:xfrm>
            <a:prstGeom prst="line">
              <a:avLst/>
            </a:prstGeom>
            <a:noFill/>
            <a:ln w="50800">
              <a:solidFill>
                <a:srgbClr val="0000FF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mtClean="0">
                <a:solidFill>
                  <a:srgbClr val="000000"/>
                </a:solidFill>
              </a:endParaRPr>
            </a:p>
          </p:txBody>
        </p:sp>
        <p:graphicFrame>
          <p:nvGraphicFramePr>
            <p:cNvPr id="5170" name="Объект 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52983502"/>
                </p:ext>
              </p:extLst>
            </p:nvPr>
          </p:nvGraphicFramePr>
          <p:xfrm>
            <a:off x="5148857" y="4148241"/>
            <a:ext cx="403560" cy="5111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398" name="Формула" r:id="rId9" imgW="190417" imgH="241195" progId="Equation.3">
                    <p:embed/>
                  </p:oleObj>
                </mc:Choice>
                <mc:Fallback>
                  <p:oleObj name="Формула" r:id="rId9" imgW="190417" imgH="241195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48857" y="4148241"/>
                          <a:ext cx="403560" cy="51117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" name="Группа 4"/>
          <p:cNvGrpSpPr>
            <a:grpSpLocks/>
          </p:cNvGrpSpPr>
          <p:nvPr/>
        </p:nvGrpSpPr>
        <p:grpSpPr bwMode="auto">
          <a:xfrm>
            <a:off x="3798888" y="4191000"/>
            <a:ext cx="700087" cy="2581275"/>
            <a:chOff x="3799681" y="4191000"/>
            <a:chExt cx="700087" cy="2581275"/>
          </a:xfrm>
        </p:grpSpPr>
        <p:sp>
          <p:nvSpPr>
            <p:cNvPr id="5163" name="Line 10"/>
            <p:cNvSpPr>
              <a:spLocks noChangeShapeType="1"/>
            </p:cNvSpPr>
            <p:nvPr/>
          </p:nvSpPr>
          <p:spPr bwMode="auto">
            <a:xfrm>
              <a:off x="4195763" y="4191000"/>
              <a:ext cx="0" cy="1981200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mtClean="0">
                <a:solidFill>
                  <a:srgbClr val="000000"/>
                </a:solidFill>
              </a:endParaRPr>
            </a:p>
          </p:txBody>
        </p:sp>
        <p:graphicFrame>
          <p:nvGraphicFramePr>
            <p:cNvPr id="5164" name="Объект 78"/>
            <p:cNvGraphicFramePr>
              <a:graphicFrameLocks noChangeAspect="1"/>
            </p:cNvGraphicFramePr>
            <p:nvPr/>
          </p:nvGraphicFramePr>
          <p:xfrm>
            <a:off x="3799681" y="6186488"/>
            <a:ext cx="700087" cy="5857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399" name="Формула" r:id="rId11" imgW="241195" imgH="203112" progId="Equation.3">
                    <p:embed/>
                  </p:oleObj>
                </mc:Choice>
                <mc:Fallback>
                  <p:oleObj name="Формула" r:id="rId11" imgW="241195" imgH="203112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99681" y="6186488"/>
                          <a:ext cx="700087" cy="5857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" name="Группа 7"/>
          <p:cNvGrpSpPr>
            <a:grpSpLocks/>
          </p:cNvGrpSpPr>
          <p:nvPr/>
        </p:nvGrpSpPr>
        <p:grpSpPr bwMode="auto">
          <a:xfrm>
            <a:off x="8147050" y="4605338"/>
            <a:ext cx="920750" cy="863600"/>
            <a:chOff x="8147050" y="4604911"/>
            <a:chExt cx="920750" cy="863600"/>
          </a:xfrm>
        </p:grpSpPr>
        <p:sp>
          <p:nvSpPr>
            <p:cNvPr id="5161" name="Line 14"/>
            <p:cNvSpPr>
              <a:spLocks noChangeShapeType="1"/>
            </p:cNvSpPr>
            <p:nvPr/>
          </p:nvSpPr>
          <p:spPr bwMode="auto">
            <a:xfrm rot="-5400000">
              <a:off x="8375650" y="4929188"/>
              <a:ext cx="0" cy="457200"/>
            </a:xfrm>
            <a:prstGeom prst="line">
              <a:avLst/>
            </a:prstGeom>
            <a:noFill/>
            <a:ln w="50800">
              <a:solidFill>
                <a:srgbClr val="0000FF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mtClean="0">
                <a:solidFill>
                  <a:srgbClr val="000000"/>
                </a:solidFill>
              </a:endParaRPr>
            </a:p>
          </p:txBody>
        </p:sp>
        <p:graphicFrame>
          <p:nvGraphicFramePr>
            <p:cNvPr id="5162" name="Объект 79"/>
            <p:cNvGraphicFramePr>
              <a:graphicFrameLocks noChangeAspect="1"/>
            </p:cNvGraphicFramePr>
            <p:nvPr/>
          </p:nvGraphicFramePr>
          <p:xfrm>
            <a:off x="8583612" y="4604911"/>
            <a:ext cx="484188" cy="863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400" name="Формула" r:id="rId13" imgW="228501" imgH="406224" progId="Equation.3">
                    <p:embed/>
                  </p:oleObj>
                </mc:Choice>
                <mc:Fallback>
                  <p:oleObj name="Формула" r:id="rId13" imgW="228501" imgH="406224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583612" y="4604911"/>
                          <a:ext cx="484188" cy="8636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" name="Группа 9"/>
          <p:cNvGrpSpPr>
            <a:grpSpLocks/>
          </p:cNvGrpSpPr>
          <p:nvPr/>
        </p:nvGrpSpPr>
        <p:grpSpPr bwMode="auto">
          <a:xfrm>
            <a:off x="6318250" y="4191000"/>
            <a:ext cx="1739900" cy="941388"/>
            <a:chOff x="6318249" y="4191000"/>
            <a:chExt cx="1739901" cy="941388"/>
          </a:xfrm>
        </p:grpSpPr>
        <p:sp>
          <p:nvSpPr>
            <p:cNvPr id="5159" name="AutoShape 2"/>
            <p:cNvSpPr>
              <a:spLocks/>
            </p:cNvSpPr>
            <p:nvPr/>
          </p:nvSpPr>
          <p:spPr bwMode="auto">
            <a:xfrm rot="10800000">
              <a:off x="7626350" y="4191000"/>
              <a:ext cx="431800" cy="941388"/>
            </a:xfrm>
            <a:prstGeom prst="rightBrace">
              <a:avLst>
                <a:gd name="adj1" fmla="val 18168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1800" smtClean="0">
                <a:solidFill>
                  <a:srgbClr val="000000"/>
                </a:solidFill>
              </a:endParaRPr>
            </a:p>
          </p:txBody>
        </p:sp>
        <p:graphicFrame>
          <p:nvGraphicFramePr>
            <p:cNvPr id="5160" name="Объект 80"/>
            <p:cNvGraphicFramePr>
              <a:graphicFrameLocks noChangeAspect="1"/>
            </p:cNvGraphicFramePr>
            <p:nvPr/>
          </p:nvGraphicFramePr>
          <p:xfrm>
            <a:off x="6318249" y="4370402"/>
            <a:ext cx="1377951" cy="5540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401" name="Формула" r:id="rId15" imgW="532937" imgH="215713" progId="Equation.3">
                    <p:embed/>
                  </p:oleObj>
                </mc:Choice>
                <mc:Fallback>
                  <p:oleObj name="Формула" r:id="rId15" imgW="532937" imgH="215713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318249" y="4370402"/>
                          <a:ext cx="1377951" cy="55400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" name="Группа 6"/>
          <p:cNvGrpSpPr>
            <a:grpSpLocks/>
          </p:cNvGrpSpPr>
          <p:nvPr/>
        </p:nvGrpSpPr>
        <p:grpSpPr bwMode="auto">
          <a:xfrm>
            <a:off x="7358063" y="4114800"/>
            <a:ext cx="766762" cy="2268538"/>
            <a:chOff x="7358856" y="4114800"/>
            <a:chExt cx="765969" cy="2269331"/>
          </a:xfrm>
        </p:grpSpPr>
        <p:sp>
          <p:nvSpPr>
            <p:cNvPr id="5157" name="Line 10"/>
            <p:cNvSpPr>
              <a:spLocks noChangeShapeType="1"/>
            </p:cNvSpPr>
            <p:nvPr/>
          </p:nvSpPr>
          <p:spPr bwMode="auto">
            <a:xfrm>
              <a:off x="8124825" y="4114800"/>
              <a:ext cx="0" cy="1981200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mtClean="0">
                <a:solidFill>
                  <a:srgbClr val="000000"/>
                </a:solidFill>
              </a:endParaRPr>
            </a:p>
          </p:txBody>
        </p:sp>
        <p:graphicFrame>
          <p:nvGraphicFramePr>
            <p:cNvPr id="5158" name="Объект 81"/>
            <p:cNvGraphicFramePr>
              <a:graphicFrameLocks noChangeAspect="1"/>
            </p:cNvGraphicFramePr>
            <p:nvPr/>
          </p:nvGraphicFramePr>
          <p:xfrm>
            <a:off x="7358856" y="5798344"/>
            <a:ext cx="700087" cy="5857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402" name="Формула" r:id="rId17" imgW="241195" imgH="203112" progId="Equation.3">
                    <p:embed/>
                  </p:oleObj>
                </mc:Choice>
                <mc:Fallback>
                  <p:oleObj name="Формула" r:id="rId17" imgW="241195" imgH="203112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358856" y="5798344"/>
                          <a:ext cx="700087" cy="5857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6" name="Пирог 5"/>
          <p:cNvSpPr/>
          <p:nvPr/>
        </p:nvSpPr>
        <p:spPr>
          <a:xfrm rot="2874492">
            <a:off x="2497931" y="1002507"/>
            <a:ext cx="835025" cy="833438"/>
          </a:xfrm>
          <a:prstGeom prst="pie">
            <a:avLst>
              <a:gd name="adj1" fmla="val 1057612"/>
              <a:gd name="adj2" fmla="val 2523917"/>
            </a:avLst>
          </a:prstGeom>
          <a:solidFill>
            <a:srgbClr val="FFFF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7" name="Пирог 86"/>
          <p:cNvSpPr/>
          <p:nvPr/>
        </p:nvSpPr>
        <p:spPr>
          <a:xfrm rot="2874492">
            <a:off x="3798888" y="3773488"/>
            <a:ext cx="835025" cy="835025"/>
          </a:xfrm>
          <a:prstGeom prst="pie">
            <a:avLst>
              <a:gd name="adj1" fmla="val 1057612"/>
              <a:gd name="adj2" fmla="val 2523917"/>
            </a:avLst>
          </a:prstGeom>
          <a:solidFill>
            <a:srgbClr val="FFFF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8" name="Пирог 87"/>
          <p:cNvSpPr/>
          <p:nvPr/>
        </p:nvSpPr>
        <p:spPr>
          <a:xfrm rot="2874492">
            <a:off x="7729538" y="3790950"/>
            <a:ext cx="835025" cy="835025"/>
          </a:xfrm>
          <a:prstGeom prst="pie">
            <a:avLst>
              <a:gd name="adj1" fmla="val 1057612"/>
              <a:gd name="adj2" fmla="val 2523917"/>
            </a:avLst>
          </a:prstGeom>
          <a:solidFill>
            <a:srgbClr val="FFFF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000000"/>
              </a:solidFill>
            </a:endParaRPr>
          </a:p>
        </p:txBody>
      </p:sp>
      <p:grpSp>
        <p:nvGrpSpPr>
          <p:cNvPr id="9" name="Группа 8"/>
          <p:cNvGrpSpPr>
            <a:grpSpLocks/>
          </p:cNvGrpSpPr>
          <p:nvPr/>
        </p:nvGrpSpPr>
        <p:grpSpPr bwMode="auto">
          <a:xfrm>
            <a:off x="8153400" y="3921125"/>
            <a:ext cx="622300" cy="1217613"/>
            <a:chOff x="8153400" y="3920938"/>
            <a:chExt cx="622300" cy="1217800"/>
          </a:xfrm>
        </p:grpSpPr>
        <p:graphicFrame>
          <p:nvGraphicFramePr>
            <p:cNvPr id="5155" name="Объект 77"/>
            <p:cNvGraphicFramePr>
              <a:graphicFrameLocks noChangeAspect="1"/>
            </p:cNvGraphicFramePr>
            <p:nvPr/>
          </p:nvGraphicFramePr>
          <p:xfrm>
            <a:off x="8347869" y="3920938"/>
            <a:ext cx="427831" cy="5788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403" name="Формула" r:id="rId18" imgW="177646" imgH="241091" progId="Equation.3">
                    <p:embed/>
                  </p:oleObj>
                </mc:Choice>
                <mc:Fallback>
                  <p:oleObj name="Формула" r:id="rId18" imgW="177646" imgH="241091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347869" y="3920938"/>
                          <a:ext cx="427831" cy="57883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156" name="Line 15"/>
            <p:cNvSpPr>
              <a:spLocks noChangeShapeType="1"/>
            </p:cNvSpPr>
            <p:nvPr/>
          </p:nvSpPr>
          <p:spPr bwMode="auto">
            <a:xfrm flipH="1" flipV="1">
              <a:off x="8153400" y="4191000"/>
              <a:ext cx="428625" cy="947738"/>
            </a:xfrm>
            <a:prstGeom prst="line">
              <a:avLst/>
            </a:prstGeom>
            <a:noFill/>
            <a:ln w="50800">
              <a:solidFill>
                <a:srgbClr val="009900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89" name="Пирог 88"/>
          <p:cNvSpPr/>
          <p:nvPr/>
        </p:nvSpPr>
        <p:spPr>
          <a:xfrm rot="2874492">
            <a:off x="6424613" y="1001713"/>
            <a:ext cx="835025" cy="835025"/>
          </a:xfrm>
          <a:prstGeom prst="pie">
            <a:avLst>
              <a:gd name="adj1" fmla="val 1057612"/>
              <a:gd name="adj2" fmla="val 2523917"/>
            </a:avLst>
          </a:prstGeom>
          <a:solidFill>
            <a:srgbClr val="FFFF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000000"/>
              </a:solidFill>
            </a:endParaRPr>
          </a:p>
        </p:txBody>
      </p:sp>
      <p:graphicFrame>
        <p:nvGraphicFramePr>
          <p:cNvPr id="42" name="Object 41"/>
          <p:cNvGraphicFramePr>
            <a:graphicFrameLocks noChangeAspect="1"/>
          </p:cNvGraphicFramePr>
          <p:nvPr/>
        </p:nvGraphicFramePr>
        <p:xfrm>
          <a:off x="2971800" y="2057400"/>
          <a:ext cx="304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04" name="Формула" r:id="rId20" imgW="152334" imgH="139639" progId="Equation.3">
                  <p:embed/>
                </p:oleObj>
              </mc:Choice>
              <mc:Fallback>
                <p:oleObj name="Формула" r:id="rId20" imgW="152334" imgH="13963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057400"/>
                        <a:ext cx="304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" name="Объект 7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7668986"/>
              </p:ext>
            </p:extLst>
          </p:nvPr>
        </p:nvGraphicFramePr>
        <p:xfrm>
          <a:off x="246063" y="4868863"/>
          <a:ext cx="2192337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05" name="Формула" r:id="rId22" imgW="901440" imgH="215640" progId="Equation.3">
                  <p:embed/>
                </p:oleObj>
              </mc:Choice>
              <mc:Fallback>
                <p:oleObj name="Формула" r:id="rId22" imgW="901440" imgH="215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246063" y="4868863"/>
                        <a:ext cx="2192337" cy="523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" name="Объект 7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6182626"/>
              </p:ext>
            </p:extLst>
          </p:nvPr>
        </p:nvGraphicFramePr>
        <p:xfrm>
          <a:off x="317500" y="5683250"/>
          <a:ext cx="1698625" cy="985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06" name="Формула" r:id="rId24" imgW="698400" imgH="406080" progId="Equation.3">
                  <p:embed/>
                </p:oleObj>
              </mc:Choice>
              <mc:Fallback>
                <p:oleObj name="Формула" r:id="rId24" imgW="698400" imgH="4060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317500" y="5683250"/>
                        <a:ext cx="1698625" cy="9858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3451" name="Group 27"/>
          <p:cNvGrpSpPr>
            <a:grpSpLocks/>
          </p:cNvGrpSpPr>
          <p:nvPr/>
        </p:nvGrpSpPr>
        <p:grpSpPr bwMode="auto">
          <a:xfrm>
            <a:off x="1558925" y="1147763"/>
            <a:ext cx="2743200" cy="3073400"/>
            <a:chOff x="1440" y="1053"/>
            <a:chExt cx="1728" cy="1936"/>
          </a:xfrm>
        </p:grpSpPr>
        <p:sp>
          <p:nvSpPr>
            <p:cNvPr id="5184" name="Line 8"/>
            <p:cNvSpPr>
              <a:spLocks noChangeShapeType="1"/>
            </p:cNvSpPr>
            <p:nvPr/>
          </p:nvSpPr>
          <p:spPr bwMode="auto">
            <a:xfrm>
              <a:off x="2294" y="1198"/>
              <a:ext cx="806" cy="174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mtClean="0">
                <a:solidFill>
                  <a:srgbClr val="000000"/>
                </a:solidFill>
              </a:endParaRPr>
            </a:p>
          </p:txBody>
        </p:sp>
        <p:grpSp>
          <p:nvGrpSpPr>
            <p:cNvPr id="5185" name="Group 29"/>
            <p:cNvGrpSpPr>
              <a:grpSpLocks/>
            </p:cNvGrpSpPr>
            <p:nvPr/>
          </p:nvGrpSpPr>
          <p:grpSpPr bwMode="auto">
            <a:xfrm>
              <a:off x="1440" y="1053"/>
              <a:ext cx="1728" cy="1936"/>
              <a:chOff x="1440" y="1053"/>
              <a:chExt cx="1728" cy="1936"/>
            </a:xfrm>
          </p:grpSpPr>
          <p:grpSp>
            <p:nvGrpSpPr>
              <p:cNvPr id="5186" name="Group 4"/>
              <p:cNvGrpSpPr>
                <a:grpSpLocks/>
              </p:cNvGrpSpPr>
              <p:nvPr/>
            </p:nvGrpSpPr>
            <p:grpSpPr bwMode="auto">
              <a:xfrm>
                <a:off x="2079" y="1053"/>
                <a:ext cx="453" cy="145"/>
                <a:chOff x="1837" y="518"/>
                <a:chExt cx="453" cy="145"/>
              </a:xfrm>
            </p:grpSpPr>
            <p:sp>
              <p:nvSpPr>
                <p:cNvPr id="5190" name="Line 5"/>
                <p:cNvSpPr>
                  <a:spLocks noChangeShapeType="1"/>
                </p:cNvSpPr>
                <p:nvPr/>
              </p:nvSpPr>
              <p:spPr bwMode="auto">
                <a:xfrm>
                  <a:off x="1837" y="663"/>
                  <a:ext cx="453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5191" name="Rectangle 6" descr="Широкий диагональный 2"/>
                <p:cNvSpPr>
                  <a:spLocks noChangeArrowheads="1"/>
                </p:cNvSpPr>
                <p:nvPr/>
              </p:nvSpPr>
              <p:spPr bwMode="auto">
                <a:xfrm>
                  <a:off x="1837" y="518"/>
                  <a:ext cx="453" cy="136"/>
                </a:xfrm>
                <a:prstGeom prst="rect">
                  <a:avLst/>
                </a:prstGeom>
                <a:pattFill prst="wdUpDiag">
                  <a:fgClr>
                    <a:schemeClr val="tx2"/>
                  </a:fgClr>
                  <a:bgClr>
                    <a:schemeClr val="bg1"/>
                  </a:bgClr>
                </a:patt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ru-RU" altLang="ru-RU" sz="1800" smtClean="0">
                    <a:solidFill>
                      <a:srgbClr val="000000"/>
                    </a:solidFill>
                  </a:endParaRPr>
                </a:p>
              </p:txBody>
            </p:sp>
          </p:grpSp>
          <p:sp>
            <p:nvSpPr>
              <p:cNvPr id="5187" name="Line 9"/>
              <p:cNvSpPr>
                <a:spLocks noChangeShapeType="1"/>
              </p:cNvSpPr>
              <p:nvPr/>
            </p:nvSpPr>
            <p:spPr bwMode="auto">
              <a:xfrm flipH="1">
                <a:off x="1488" y="1194"/>
                <a:ext cx="806" cy="174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5188" name="Oval 11"/>
              <p:cNvSpPr>
                <a:spLocks noChangeAspect="1" noChangeArrowheads="1"/>
              </p:cNvSpPr>
              <p:nvPr/>
            </p:nvSpPr>
            <p:spPr bwMode="auto">
              <a:xfrm>
                <a:off x="1440" y="2880"/>
                <a:ext cx="109" cy="109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ru-RU" sz="2400" b="1" smtClean="0">
                    <a:solidFill>
                      <a:srgbClr val="000000"/>
                    </a:solidFill>
                    <a:latin typeface="Times New Roman" pitchFamily="18" charset="0"/>
                  </a:rPr>
                  <a:t>+</a:t>
                </a:r>
                <a:endParaRPr lang="ru-RU" altLang="ru-RU" sz="2400" b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189" name="Oval 16"/>
              <p:cNvSpPr>
                <a:spLocks noChangeAspect="1" noChangeArrowheads="1"/>
              </p:cNvSpPr>
              <p:nvPr/>
            </p:nvSpPr>
            <p:spPr bwMode="auto">
              <a:xfrm>
                <a:off x="3059" y="2874"/>
                <a:ext cx="109" cy="109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ru-RU" altLang="ru-RU" sz="1800" b="1" dirty="0" smtClean="0">
                    <a:solidFill>
                      <a:srgbClr val="000000"/>
                    </a:solidFill>
                    <a:latin typeface="Times New Roman" pitchFamily="18" charset="0"/>
                  </a:rPr>
                  <a:t>+</a:t>
                </a:r>
              </a:p>
            </p:txBody>
          </p:sp>
        </p:grpSp>
      </p:grpSp>
      <p:grpSp>
        <p:nvGrpSpPr>
          <p:cNvPr id="3" name="Группа 2"/>
          <p:cNvGrpSpPr>
            <a:grpSpLocks/>
          </p:cNvGrpSpPr>
          <p:nvPr/>
        </p:nvGrpSpPr>
        <p:grpSpPr bwMode="auto">
          <a:xfrm>
            <a:off x="3222689" y="1426080"/>
            <a:ext cx="927036" cy="2642683"/>
            <a:chOff x="3222689" y="1425357"/>
            <a:chExt cx="927036" cy="2643406"/>
          </a:xfrm>
        </p:grpSpPr>
        <p:grpSp>
          <p:nvGrpSpPr>
            <p:cNvPr id="5165" name="Group 83"/>
            <p:cNvGrpSpPr>
              <a:grpSpLocks/>
            </p:cNvGrpSpPr>
            <p:nvPr/>
          </p:nvGrpSpPr>
          <p:grpSpPr bwMode="auto">
            <a:xfrm>
              <a:off x="3238500" y="2057400"/>
              <a:ext cx="911225" cy="2011363"/>
              <a:chOff x="2046" y="1296"/>
              <a:chExt cx="574" cy="1267"/>
            </a:xfrm>
          </p:grpSpPr>
          <p:graphicFrame>
            <p:nvGraphicFramePr>
              <p:cNvPr id="5167" name="Object 26"/>
              <p:cNvGraphicFramePr>
                <a:graphicFrameLocks noChangeAspect="1"/>
              </p:cNvGraphicFramePr>
              <p:nvPr/>
            </p:nvGraphicFramePr>
            <p:xfrm>
              <a:off x="2208" y="1296"/>
              <a:ext cx="208" cy="30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2407" name="Формула" r:id="rId26" imgW="0" imgH="57279" progId="Equation.3">
                      <p:embed/>
                    </p:oleObj>
                  </mc:Choice>
                  <mc:Fallback>
                    <p:oleObj name="Формула" r:id="rId26" imgW="0" imgH="57279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208" y="1296"/>
                            <a:ext cx="208" cy="30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5168" name="Line 15"/>
              <p:cNvSpPr>
                <a:spLocks noChangeShapeType="1"/>
              </p:cNvSpPr>
              <p:nvPr/>
            </p:nvSpPr>
            <p:spPr bwMode="auto">
              <a:xfrm flipH="1" flipV="1">
                <a:off x="2046" y="1296"/>
                <a:ext cx="574" cy="1267"/>
              </a:xfrm>
              <a:prstGeom prst="line">
                <a:avLst/>
              </a:prstGeom>
              <a:noFill/>
              <a:ln w="50800">
                <a:solidFill>
                  <a:srgbClr val="009900"/>
                </a:solidFill>
                <a:round/>
                <a:headEnd/>
                <a:tailEnd type="stealth" w="med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  <p:graphicFrame>
          <p:nvGraphicFramePr>
            <p:cNvPr id="5166" name="Объект 7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9065824"/>
                </p:ext>
              </p:extLst>
            </p:nvPr>
          </p:nvGraphicFramePr>
          <p:xfrm>
            <a:off x="3222689" y="1425357"/>
            <a:ext cx="404020" cy="58550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408" name="Формула" r:id="rId28" imgW="139639" imgH="203112" progId="Equation.3">
                    <p:embed/>
                  </p:oleObj>
                </mc:Choice>
                <mc:Fallback>
                  <p:oleObj name="Формула" r:id="rId28" imgW="139639" imgH="203112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22689" y="1425357"/>
                          <a:ext cx="404020" cy="58550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3521" name="Group 97"/>
          <p:cNvGrpSpPr>
            <a:grpSpLocks/>
          </p:cNvGrpSpPr>
          <p:nvPr/>
        </p:nvGrpSpPr>
        <p:grpSpPr bwMode="auto">
          <a:xfrm>
            <a:off x="5486400" y="1143000"/>
            <a:ext cx="2901950" cy="3282950"/>
            <a:chOff x="3456" y="720"/>
            <a:chExt cx="1828" cy="2068"/>
          </a:xfrm>
        </p:grpSpPr>
        <p:sp>
          <p:nvSpPr>
            <p:cNvPr id="5171" name="Line 8"/>
            <p:cNvSpPr>
              <a:spLocks noChangeShapeType="1"/>
            </p:cNvSpPr>
            <p:nvPr/>
          </p:nvSpPr>
          <p:spPr bwMode="auto">
            <a:xfrm>
              <a:off x="4306" y="859"/>
              <a:ext cx="806" cy="174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mtClean="0">
                <a:solidFill>
                  <a:srgbClr val="000000"/>
                </a:solidFill>
              </a:endParaRPr>
            </a:p>
          </p:txBody>
        </p:sp>
        <p:grpSp>
          <p:nvGrpSpPr>
            <p:cNvPr id="5173" name="Group 87"/>
            <p:cNvGrpSpPr>
              <a:grpSpLocks/>
            </p:cNvGrpSpPr>
            <p:nvPr/>
          </p:nvGrpSpPr>
          <p:grpSpPr bwMode="auto">
            <a:xfrm>
              <a:off x="3456" y="720"/>
              <a:ext cx="1828" cy="2068"/>
              <a:chOff x="3452" y="714"/>
              <a:chExt cx="1828" cy="2068"/>
            </a:xfrm>
          </p:grpSpPr>
          <p:sp>
            <p:nvSpPr>
              <p:cNvPr id="5175" name="Line 3"/>
              <p:cNvSpPr>
                <a:spLocks noChangeShapeType="1"/>
              </p:cNvSpPr>
              <p:nvPr/>
            </p:nvSpPr>
            <p:spPr bwMode="auto">
              <a:xfrm>
                <a:off x="3500" y="2589"/>
                <a:ext cx="178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5176" name="Line 20"/>
              <p:cNvSpPr>
                <a:spLocks noChangeShapeType="1"/>
              </p:cNvSpPr>
              <p:nvPr/>
            </p:nvSpPr>
            <p:spPr bwMode="auto">
              <a:xfrm rot="-5400000">
                <a:off x="3327" y="1807"/>
                <a:ext cx="195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mtClean="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5177" name="Group 65"/>
              <p:cNvGrpSpPr>
                <a:grpSpLocks/>
              </p:cNvGrpSpPr>
              <p:nvPr/>
            </p:nvGrpSpPr>
            <p:grpSpPr bwMode="auto">
              <a:xfrm>
                <a:off x="3452" y="714"/>
                <a:ext cx="1715" cy="1936"/>
                <a:chOff x="1440" y="1053"/>
                <a:chExt cx="1715" cy="1936"/>
              </a:xfrm>
            </p:grpSpPr>
            <p:grpSp>
              <p:nvGrpSpPr>
                <p:cNvPr id="5178" name="Group 4"/>
                <p:cNvGrpSpPr>
                  <a:grpSpLocks/>
                </p:cNvGrpSpPr>
                <p:nvPr/>
              </p:nvGrpSpPr>
              <p:grpSpPr bwMode="auto">
                <a:xfrm>
                  <a:off x="2079" y="1053"/>
                  <a:ext cx="453" cy="145"/>
                  <a:chOff x="1837" y="518"/>
                  <a:chExt cx="453" cy="145"/>
                </a:xfrm>
              </p:grpSpPr>
              <p:sp>
                <p:nvSpPr>
                  <p:cNvPr id="5182" name="Line 5"/>
                  <p:cNvSpPr>
                    <a:spLocks noChangeShapeType="1"/>
                  </p:cNvSpPr>
                  <p:nvPr/>
                </p:nvSpPr>
                <p:spPr bwMode="auto">
                  <a:xfrm>
                    <a:off x="1837" y="663"/>
                    <a:ext cx="453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5183" name="Rectangle 6" descr="Широкий диагональный 2"/>
                  <p:cNvSpPr>
                    <a:spLocks noChangeArrowheads="1"/>
                  </p:cNvSpPr>
                  <p:nvPr/>
                </p:nvSpPr>
                <p:spPr bwMode="auto">
                  <a:xfrm>
                    <a:off x="1837" y="518"/>
                    <a:ext cx="453" cy="136"/>
                  </a:xfrm>
                  <a:prstGeom prst="rect">
                    <a:avLst/>
                  </a:prstGeom>
                  <a:pattFill prst="wdUpDiag">
                    <a:fgClr>
                      <a:schemeClr val="tx2"/>
                    </a:fgClr>
                    <a:bgClr>
                      <a:schemeClr val="bg1"/>
                    </a:bgClr>
                  </a:patt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ru-RU" altLang="ru-RU" sz="1800" smtClean="0">
                      <a:solidFill>
                        <a:srgbClr val="000000"/>
                      </a:solidFill>
                    </a:endParaRPr>
                  </a:p>
                </p:txBody>
              </p:sp>
            </p:grpSp>
            <p:sp>
              <p:nvSpPr>
                <p:cNvPr id="5179" name="Line 9"/>
                <p:cNvSpPr>
                  <a:spLocks noChangeShapeType="1"/>
                </p:cNvSpPr>
                <p:nvPr/>
              </p:nvSpPr>
              <p:spPr bwMode="auto">
                <a:xfrm flipH="1">
                  <a:off x="1488" y="1194"/>
                  <a:ext cx="806" cy="1742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5180" name="Oval 11"/>
                <p:cNvSpPr>
                  <a:spLocks noChangeAspect="1" noChangeArrowheads="1"/>
                </p:cNvSpPr>
                <p:nvPr/>
              </p:nvSpPr>
              <p:spPr bwMode="auto">
                <a:xfrm>
                  <a:off x="1440" y="2880"/>
                  <a:ext cx="109" cy="109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ru-RU" sz="2400" b="1" smtClean="0">
                      <a:solidFill>
                        <a:srgbClr val="000000"/>
                      </a:solidFill>
                      <a:latin typeface="Times New Roman" pitchFamily="18" charset="0"/>
                    </a:rPr>
                    <a:t>+</a:t>
                  </a:r>
                  <a:endParaRPr lang="ru-RU" altLang="ru-RU" sz="2400" b="1" smtClean="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5181" name="Oval 16"/>
                <p:cNvSpPr>
                  <a:spLocks noChangeAspect="1" noChangeArrowheads="1"/>
                </p:cNvSpPr>
                <p:nvPr/>
              </p:nvSpPr>
              <p:spPr bwMode="auto">
                <a:xfrm>
                  <a:off x="3046" y="2872"/>
                  <a:ext cx="109" cy="109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ru-RU" sz="2400" b="1" smtClean="0">
                      <a:solidFill>
                        <a:srgbClr val="000000"/>
                      </a:solidFill>
                      <a:latin typeface="Times New Roman" pitchFamily="18" charset="0"/>
                    </a:rPr>
                    <a:t>+</a:t>
                  </a:r>
                  <a:endParaRPr lang="ru-RU" altLang="ru-RU" sz="2400" b="1" smtClean="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</p:grpSp>
        </p:grpSp>
      </p:grpSp>
      <p:sp useBgFill="1">
        <p:nvSpPr>
          <p:cNvPr id="103539" name="Rectangle 115"/>
          <p:cNvSpPr>
            <a:spLocks noChangeArrowheads="1"/>
          </p:cNvSpPr>
          <p:nvPr/>
        </p:nvSpPr>
        <p:spPr bwMode="auto">
          <a:xfrm>
            <a:off x="-1787" y="1403759"/>
            <a:ext cx="2895600" cy="3276600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 smtClean="0">
              <a:solidFill>
                <a:srgbClr val="000000"/>
              </a:solidFill>
            </a:endParaRPr>
          </a:p>
        </p:txBody>
      </p:sp>
      <p:graphicFrame>
        <p:nvGraphicFramePr>
          <p:cNvPr id="74" name="Объект 7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4285143"/>
              </p:ext>
            </p:extLst>
          </p:nvPr>
        </p:nvGraphicFramePr>
        <p:xfrm>
          <a:off x="205817" y="1747423"/>
          <a:ext cx="1944216" cy="10183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09" name="Формула" r:id="rId30" imgW="799920" imgH="419040" progId="Equation.3">
                  <p:embed/>
                </p:oleObj>
              </mc:Choice>
              <mc:Fallback>
                <p:oleObj name="Формула" r:id="rId30" imgW="799920" imgH="419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205817" y="1747423"/>
                        <a:ext cx="1944216" cy="101839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" name="Объект 7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8599410"/>
              </p:ext>
            </p:extLst>
          </p:nvPr>
        </p:nvGraphicFramePr>
        <p:xfrm>
          <a:off x="114300" y="2815431"/>
          <a:ext cx="2500312" cy="1017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10" name="Формула" r:id="rId32" imgW="1028520" imgH="419040" progId="Equation.3">
                  <p:embed/>
                </p:oleObj>
              </mc:Choice>
              <mc:Fallback>
                <p:oleObj name="Формула" r:id="rId32" imgW="1028520" imgH="419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114300" y="2815431"/>
                        <a:ext cx="2500312" cy="1017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" name="Объект 7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8197642"/>
              </p:ext>
            </p:extLst>
          </p:nvPr>
        </p:nvGraphicFramePr>
        <p:xfrm>
          <a:off x="215900" y="4143376"/>
          <a:ext cx="2036762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11" name="Формула" r:id="rId34" imgW="838080" imgH="215640" progId="Equation.3">
                  <p:embed/>
                </p:oleObj>
              </mc:Choice>
              <mc:Fallback>
                <p:oleObj name="Формула" r:id="rId34" imgW="838080" imgH="215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215900" y="4143376"/>
                        <a:ext cx="2036762" cy="523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533" name="Line 109"/>
          <p:cNvSpPr>
            <a:spLocks noChangeShapeType="1"/>
          </p:cNvSpPr>
          <p:nvPr/>
        </p:nvSpPr>
        <p:spPr bwMode="auto">
          <a:xfrm>
            <a:off x="955675" y="2872856"/>
            <a:ext cx="44450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03534" name="Line 110"/>
          <p:cNvSpPr>
            <a:spLocks noChangeShapeType="1"/>
          </p:cNvSpPr>
          <p:nvPr/>
        </p:nvSpPr>
        <p:spPr bwMode="auto">
          <a:xfrm>
            <a:off x="409575" y="3408492"/>
            <a:ext cx="44450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03535" name="Line 111"/>
          <p:cNvSpPr>
            <a:spLocks noChangeShapeType="1"/>
          </p:cNvSpPr>
          <p:nvPr/>
        </p:nvSpPr>
        <p:spPr bwMode="auto">
          <a:xfrm>
            <a:off x="1509713" y="3409221"/>
            <a:ext cx="44450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80" name="Скругленный прямоугольник 79"/>
          <p:cNvSpPr/>
          <p:nvPr/>
        </p:nvSpPr>
        <p:spPr>
          <a:xfrm>
            <a:off x="125066" y="5645944"/>
            <a:ext cx="2149821" cy="1058863"/>
          </a:xfrm>
          <a:prstGeom prst="roundRect">
            <a:avLst>
              <a:gd name="adj" fmla="val 30160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aphicFrame>
        <p:nvGraphicFramePr>
          <p:cNvPr id="2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7031739"/>
              </p:ext>
            </p:extLst>
          </p:nvPr>
        </p:nvGraphicFramePr>
        <p:xfrm>
          <a:off x="6858000" y="2133600"/>
          <a:ext cx="304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12" name="Формула" r:id="rId36" imgW="152334" imgH="139639" progId="Equation.3">
                  <p:embed/>
                </p:oleObj>
              </mc:Choice>
              <mc:Fallback>
                <p:oleObj name="Формула" r:id="rId36" imgW="152334" imgH="13963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2133600"/>
                        <a:ext cx="304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9574690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34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34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3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34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34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3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34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34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34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34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34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3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34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34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3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34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34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3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0 L -4.16667E-6 0.29931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49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2.42999E-7 L 0.10816 0.30549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99" y="152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035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035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03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035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035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03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1035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035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03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034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034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103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6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3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6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3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3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3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346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34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346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34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346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34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346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346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3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3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3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346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34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346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34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346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34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346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346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26" presetClass="emph" presetSubtype="0" repeatCount="4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5" dur="500" tmFilter="0, 0; .2, .5; .8, .5; 1, 0"/>
                                        <p:tgtEl>
                                          <p:spTgt spid="10346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6" dur="250" autoRev="1" fill="hold"/>
                                        <p:tgtEl>
                                          <p:spTgt spid="10346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7" presetID="26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8" dur="500" tmFilter="0, 0; .2, .5; .8, .5; 1, 0"/>
                                        <p:tgtEl>
                                          <p:spTgt spid="10346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9" dur="250" autoRev="1" fill="hold"/>
                                        <p:tgtEl>
                                          <p:spTgt spid="10346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1035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1035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6" dur="1000"/>
                                        <p:tgtEl>
                                          <p:spTgt spid="103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3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8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0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5" dur="1000" fill="hold"/>
                                        <p:tgtEl>
                                          <p:spTgt spid="1035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1000" fill="hold"/>
                                        <p:tgtEl>
                                          <p:spTgt spid="1035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7" dur="1000"/>
                                        <p:tgtEl>
                                          <p:spTgt spid="103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0" dur="1000" fill="hold"/>
                                        <p:tgtEl>
                                          <p:spTgt spid="1035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1000" fill="hold"/>
                                        <p:tgtEl>
                                          <p:spTgt spid="1035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2" dur="1000"/>
                                        <p:tgtEl>
                                          <p:spTgt spid="103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5" dur="1000" fill="hold"/>
                                        <p:tgtEl>
                                          <p:spTgt spid="1035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1000" fill="hold"/>
                                        <p:tgtEl>
                                          <p:spTgt spid="1035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7" dur="1000"/>
                                        <p:tgtEl>
                                          <p:spTgt spid="103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2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4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9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1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>
                      <p:stCondLst>
                        <p:cond delay="indefinite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6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8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3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6" grpId="0" animBg="1"/>
      <p:bldP spid="103427" grpId="0" animBg="1"/>
      <p:bldP spid="103428" grpId="0" animBg="1"/>
      <p:bldP spid="103429" grpId="0" animBg="1"/>
      <p:bldP spid="103450" grpId="0" animBg="1"/>
      <p:bldP spid="103465" grpId="0" animBg="1"/>
      <p:bldP spid="103465" grpId="1" animBg="1"/>
      <p:bldP spid="103466" grpId="0" animBg="1"/>
      <p:bldP spid="103466" grpId="1" animBg="1"/>
      <p:bldP spid="103486" grpId="0" animBg="1"/>
      <p:bldP spid="103539" grpId="0" animBg="1"/>
      <p:bldP spid="103533" grpId="0" animBg="1"/>
      <p:bldP spid="103534" grpId="0" animBg="1"/>
      <p:bldP spid="103535" grpId="0" animBg="1"/>
      <p:bldP spid="8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96" name="AutoShape 20"/>
          <p:cNvSpPr>
            <a:spLocks/>
          </p:cNvSpPr>
          <p:nvPr/>
        </p:nvSpPr>
        <p:spPr bwMode="auto">
          <a:xfrm rot="5400000">
            <a:off x="3492500" y="4724401"/>
            <a:ext cx="936625" cy="2520950"/>
          </a:xfrm>
          <a:prstGeom prst="rightBrace">
            <a:avLst>
              <a:gd name="adj1" fmla="val 22429"/>
              <a:gd name="adj2" fmla="val 50000"/>
            </a:avLst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7676" name="Rectangle 28"/>
          <p:cNvSpPr>
            <a:spLocks noChangeArrowheads="1"/>
          </p:cNvSpPr>
          <p:nvPr/>
        </p:nvSpPr>
        <p:spPr bwMode="auto">
          <a:xfrm>
            <a:off x="2667000" y="4057650"/>
            <a:ext cx="762000" cy="1600200"/>
          </a:xfrm>
          <a:prstGeom prst="rect">
            <a:avLst/>
          </a:prstGeom>
          <a:gradFill rotWithShape="1">
            <a:gsLst>
              <a:gs pos="0">
                <a:schemeClr val="bg2">
                  <a:gamma/>
                  <a:shade val="58431"/>
                  <a:invGamma/>
                </a:schemeClr>
              </a:gs>
              <a:gs pos="50000">
                <a:schemeClr val="bg2"/>
              </a:gs>
              <a:gs pos="100000">
                <a:schemeClr val="bg2">
                  <a:gamma/>
                  <a:shade val="58431"/>
                  <a:invGamma/>
                </a:schemeClr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3316" name="Line 5"/>
          <p:cNvSpPr>
            <a:spLocks noChangeShapeType="1"/>
          </p:cNvSpPr>
          <p:nvPr/>
        </p:nvSpPr>
        <p:spPr bwMode="auto">
          <a:xfrm flipH="1" flipV="1">
            <a:off x="1239838" y="765175"/>
            <a:ext cx="1819275" cy="33115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sm" len="sm"/>
            <a:tailEnd type="oval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18" name="Rectangle 7"/>
          <p:cNvSpPr>
            <a:spLocks noChangeArrowheads="1"/>
          </p:cNvSpPr>
          <p:nvPr/>
        </p:nvSpPr>
        <p:spPr bwMode="auto">
          <a:xfrm>
            <a:off x="5076825" y="4437063"/>
            <a:ext cx="4319588" cy="936625"/>
          </a:xfrm>
          <a:prstGeom prst="rect">
            <a:avLst/>
          </a:prstGeom>
          <a:gradFill rotWithShape="1">
            <a:gsLst>
              <a:gs pos="0">
                <a:srgbClr val="44172D"/>
              </a:gs>
              <a:gs pos="50000">
                <a:srgbClr val="993366"/>
              </a:gs>
              <a:gs pos="100000">
                <a:srgbClr val="44172D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60000"/>
              </a:lnSpc>
              <a:spcBef>
                <a:spcPct val="0"/>
              </a:spcBef>
              <a:buFontTx/>
              <a:buNone/>
            </a:pPr>
            <a:r>
              <a:rPr lang="ru-RU" altLang="ru-RU" sz="9600" b="1" smtClean="0">
                <a:solidFill>
                  <a:srgbClr val="FFFF00"/>
                </a:solidFill>
                <a:latin typeface="Times New Roman" pitchFamily="18" charset="0"/>
              </a:rPr>
              <a:t>-</a:t>
            </a:r>
          </a:p>
        </p:txBody>
      </p:sp>
      <p:sp>
        <p:nvSpPr>
          <p:cNvPr id="13319" name="Text Box 8"/>
          <p:cNvSpPr txBox="1">
            <a:spLocks noChangeArrowheads="1"/>
          </p:cNvSpPr>
          <p:nvPr/>
        </p:nvSpPr>
        <p:spPr bwMode="auto">
          <a:xfrm>
            <a:off x="3059113" y="3981450"/>
            <a:ext cx="57626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ru-RU" b="1" smtClean="0">
                <a:solidFill>
                  <a:srgbClr val="FF0000"/>
                </a:solidFill>
                <a:latin typeface="Times New Roman" pitchFamily="18" charset="0"/>
              </a:rPr>
              <a:t>+</a:t>
            </a:r>
          </a:p>
        </p:txBody>
      </p:sp>
      <p:sp>
        <p:nvSpPr>
          <p:cNvPr id="13320" name="Text Box 9"/>
          <p:cNvSpPr txBox="1">
            <a:spLocks noChangeArrowheads="1"/>
          </p:cNvSpPr>
          <p:nvPr/>
        </p:nvSpPr>
        <p:spPr bwMode="auto">
          <a:xfrm>
            <a:off x="3048000" y="4343400"/>
            <a:ext cx="57626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ru-RU" b="1" smtClean="0">
                <a:solidFill>
                  <a:srgbClr val="FF0000"/>
                </a:solidFill>
                <a:latin typeface="Times New Roman" pitchFamily="18" charset="0"/>
              </a:rPr>
              <a:t>+</a:t>
            </a:r>
          </a:p>
        </p:txBody>
      </p:sp>
      <p:sp>
        <p:nvSpPr>
          <p:cNvPr id="13321" name="Text Box 10"/>
          <p:cNvSpPr txBox="1">
            <a:spLocks noChangeArrowheads="1"/>
          </p:cNvSpPr>
          <p:nvPr/>
        </p:nvSpPr>
        <p:spPr bwMode="auto">
          <a:xfrm>
            <a:off x="3059113" y="4716463"/>
            <a:ext cx="57626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ru-RU" b="1" smtClean="0">
                <a:solidFill>
                  <a:srgbClr val="FF0000"/>
                </a:solidFill>
                <a:latin typeface="Times New Roman" pitchFamily="18" charset="0"/>
              </a:rPr>
              <a:t>+</a:t>
            </a:r>
          </a:p>
        </p:txBody>
      </p:sp>
      <p:sp>
        <p:nvSpPr>
          <p:cNvPr id="13322" name="Text Box 11"/>
          <p:cNvSpPr txBox="1">
            <a:spLocks noChangeArrowheads="1"/>
          </p:cNvSpPr>
          <p:nvPr/>
        </p:nvSpPr>
        <p:spPr bwMode="auto">
          <a:xfrm>
            <a:off x="3048000" y="5105400"/>
            <a:ext cx="57626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ru-RU" b="1" smtClean="0">
                <a:solidFill>
                  <a:srgbClr val="FF0000"/>
                </a:solidFill>
                <a:latin typeface="Times New Roman" pitchFamily="18" charset="0"/>
              </a:rPr>
              <a:t>+</a:t>
            </a:r>
          </a:p>
        </p:txBody>
      </p:sp>
      <p:sp>
        <p:nvSpPr>
          <p:cNvPr id="13323" name="Text Box 12"/>
          <p:cNvSpPr txBox="1">
            <a:spLocks noChangeArrowheads="1"/>
          </p:cNvSpPr>
          <p:nvPr/>
        </p:nvSpPr>
        <p:spPr bwMode="auto">
          <a:xfrm>
            <a:off x="2638425" y="3860800"/>
            <a:ext cx="5762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ru-RU" sz="4000" b="1" smtClean="0">
                <a:solidFill>
                  <a:srgbClr val="FFFF00"/>
                </a:solidFill>
                <a:latin typeface="Times New Roman" pitchFamily="18" charset="0"/>
              </a:rPr>
              <a:t>-</a:t>
            </a:r>
          </a:p>
        </p:txBody>
      </p:sp>
      <p:sp>
        <p:nvSpPr>
          <p:cNvPr id="13324" name="Text Box 13"/>
          <p:cNvSpPr txBox="1">
            <a:spLocks noChangeArrowheads="1"/>
          </p:cNvSpPr>
          <p:nvPr/>
        </p:nvSpPr>
        <p:spPr bwMode="auto">
          <a:xfrm>
            <a:off x="2627313" y="4221163"/>
            <a:ext cx="57626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ru-RU" sz="4000" b="1" smtClean="0">
                <a:solidFill>
                  <a:srgbClr val="FFFF00"/>
                </a:solidFill>
                <a:latin typeface="Times New Roman" pitchFamily="18" charset="0"/>
              </a:rPr>
              <a:t>-</a:t>
            </a:r>
          </a:p>
        </p:txBody>
      </p:sp>
      <p:sp>
        <p:nvSpPr>
          <p:cNvPr id="13325" name="Text Box 14"/>
          <p:cNvSpPr txBox="1">
            <a:spLocks noChangeArrowheads="1"/>
          </p:cNvSpPr>
          <p:nvPr/>
        </p:nvSpPr>
        <p:spPr bwMode="auto">
          <a:xfrm>
            <a:off x="2613025" y="4614863"/>
            <a:ext cx="5762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ru-RU" sz="4000" b="1" smtClean="0">
                <a:solidFill>
                  <a:srgbClr val="FFFF00"/>
                </a:solidFill>
                <a:latin typeface="Times New Roman" pitchFamily="18" charset="0"/>
              </a:rPr>
              <a:t>-</a:t>
            </a:r>
          </a:p>
        </p:txBody>
      </p:sp>
      <p:sp>
        <p:nvSpPr>
          <p:cNvPr id="13326" name="Text Box 15"/>
          <p:cNvSpPr txBox="1">
            <a:spLocks noChangeArrowheads="1"/>
          </p:cNvSpPr>
          <p:nvPr/>
        </p:nvSpPr>
        <p:spPr bwMode="auto">
          <a:xfrm>
            <a:off x="2609850" y="5067300"/>
            <a:ext cx="5762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ru-RU" sz="4000" b="1" smtClean="0">
                <a:solidFill>
                  <a:srgbClr val="FFFF00"/>
                </a:solidFill>
                <a:latin typeface="Times New Roman" pitchFamily="18" charset="0"/>
              </a:rPr>
              <a:t>-</a:t>
            </a:r>
          </a:p>
        </p:txBody>
      </p:sp>
      <p:sp>
        <p:nvSpPr>
          <p:cNvPr id="126992" name="Line 16"/>
          <p:cNvSpPr>
            <a:spLocks noChangeShapeType="1"/>
          </p:cNvSpPr>
          <p:nvPr/>
        </p:nvSpPr>
        <p:spPr bwMode="auto">
          <a:xfrm flipV="1">
            <a:off x="3336925" y="4868863"/>
            <a:ext cx="1152525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 type="oval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26995" name="Line 19"/>
          <p:cNvSpPr>
            <a:spLocks noChangeShapeType="1"/>
          </p:cNvSpPr>
          <p:nvPr/>
        </p:nvSpPr>
        <p:spPr bwMode="auto">
          <a:xfrm flipH="1">
            <a:off x="2339975" y="4835525"/>
            <a:ext cx="431800" cy="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 type="oval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26997" name="AutoShape 21"/>
          <p:cNvSpPr>
            <a:spLocks/>
          </p:cNvSpPr>
          <p:nvPr/>
        </p:nvSpPr>
        <p:spPr bwMode="auto">
          <a:xfrm rot="5400000">
            <a:off x="4104482" y="4328319"/>
            <a:ext cx="360362" cy="1873250"/>
          </a:xfrm>
          <a:prstGeom prst="rightBrace">
            <a:avLst>
              <a:gd name="adj1" fmla="val 43319"/>
              <a:gd name="adj2" fmla="val 50000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26998" name="Text Box 22"/>
          <p:cNvSpPr txBox="1">
            <a:spLocks noChangeArrowheads="1"/>
          </p:cNvSpPr>
          <p:nvPr/>
        </p:nvSpPr>
        <p:spPr bwMode="auto">
          <a:xfrm>
            <a:off x="4284663" y="5229225"/>
            <a:ext cx="79216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ru-RU" sz="3600" i="1" smtClean="0">
                <a:solidFill>
                  <a:srgbClr val="FF0000"/>
                </a:solidFill>
                <a:latin typeface="Times New Roman" pitchFamily="18" charset="0"/>
              </a:rPr>
              <a:t>r</a:t>
            </a:r>
            <a:r>
              <a:rPr lang="en-US" altLang="ru-RU" sz="3600" i="1" baseline="-25000" smtClean="0">
                <a:solidFill>
                  <a:srgbClr val="FF0000"/>
                </a:solidFill>
                <a:latin typeface="Times New Roman" pitchFamily="18" charset="0"/>
              </a:rPr>
              <a:t>1</a:t>
            </a:r>
            <a:endParaRPr lang="ru-RU" altLang="ru-RU" sz="3600" i="1" smtClean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26999" name="Text Box 23"/>
          <p:cNvSpPr txBox="1">
            <a:spLocks noChangeArrowheads="1"/>
          </p:cNvSpPr>
          <p:nvPr/>
        </p:nvSpPr>
        <p:spPr bwMode="auto">
          <a:xfrm>
            <a:off x="4067175" y="5949950"/>
            <a:ext cx="79216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ru-RU" sz="3600" i="1" smtClean="0">
                <a:solidFill>
                  <a:srgbClr val="0000FF"/>
                </a:solidFill>
                <a:latin typeface="Times New Roman" pitchFamily="18" charset="0"/>
              </a:rPr>
              <a:t>r</a:t>
            </a:r>
            <a:r>
              <a:rPr lang="en-US" altLang="ru-RU" sz="3600" i="1" baseline="-25000" smtClean="0">
                <a:solidFill>
                  <a:srgbClr val="0000FF"/>
                </a:solidFill>
                <a:latin typeface="Times New Roman" pitchFamily="18" charset="0"/>
              </a:rPr>
              <a:t>2</a:t>
            </a:r>
            <a:endParaRPr lang="ru-RU" altLang="ru-RU" sz="3600" i="1" smtClean="0">
              <a:solidFill>
                <a:srgbClr val="0000FF"/>
              </a:solidFill>
              <a:latin typeface="Times New Roman" pitchFamily="18" charset="0"/>
            </a:endParaRPr>
          </a:p>
        </p:txBody>
      </p:sp>
      <p:grpSp>
        <p:nvGrpSpPr>
          <p:cNvPr id="13334" name="Group 23"/>
          <p:cNvGrpSpPr>
            <a:grpSpLocks/>
          </p:cNvGrpSpPr>
          <p:nvPr/>
        </p:nvGrpSpPr>
        <p:grpSpPr bwMode="auto">
          <a:xfrm>
            <a:off x="755650" y="549275"/>
            <a:ext cx="1008063" cy="215900"/>
            <a:chOff x="476" y="346"/>
            <a:chExt cx="635" cy="136"/>
          </a:xfrm>
        </p:grpSpPr>
        <p:grpSp>
          <p:nvGrpSpPr>
            <p:cNvPr id="13335" name="Group 24"/>
            <p:cNvGrpSpPr>
              <a:grpSpLocks/>
            </p:cNvGrpSpPr>
            <p:nvPr/>
          </p:nvGrpSpPr>
          <p:grpSpPr bwMode="auto">
            <a:xfrm>
              <a:off x="476" y="346"/>
              <a:ext cx="635" cy="136"/>
              <a:chOff x="476" y="346"/>
              <a:chExt cx="635" cy="136"/>
            </a:xfrm>
          </p:grpSpPr>
          <p:sp>
            <p:nvSpPr>
              <p:cNvPr id="13337" name="Rectangle 25" descr="Широкий диагональный 2"/>
              <p:cNvSpPr>
                <a:spLocks noChangeArrowheads="1"/>
              </p:cNvSpPr>
              <p:nvPr/>
            </p:nvSpPr>
            <p:spPr bwMode="auto">
              <a:xfrm>
                <a:off x="476" y="346"/>
                <a:ext cx="635" cy="136"/>
              </a:xfrm>
              <a:prstGeom prst="rect">
                <a:avLst/>
              </a:prstGeom>
              <a:pattFill prst="wdUpDiag">
                <a:fgClr>
                  <a:schemeClr val="tx2"/>
                </a:fgClr>
                <a:bgClr>
                  <a:schemeClr val="bg1"/>
                </a:bgClr>
              </a:patt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ru-RU" altLang="ru-RU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338" name="Line 6" descr="Широкий диагональный 2"/>
              <p:cNvSpPr>
                <a:spLocks noChangeShapeType="1"/>
              </p:cNvSpPr>
              <p:nvPr/>
            </p:nvSpPr>
            <p:spPr bwMode="auto">
              <a:xfrm rot="10800000" flipV="1">
                <a:off x="476" y="482"/>
                <a:ext cx="635" cy="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3336" name="Line 27"/>
            <p:cNvSpPr>
              <a:spLocks noChangeShapeType="1"/>
            </p:cNvSpPr>
            <p:nvPr/>
          </p:nvSpPr>
          <p:spPr bwMode="auto">
            <a:xfrm>
              <a:off x="476" y="482"/>
              <a:ext cx="63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mtClean="0">
                <a:solidFill>
                  <a:srgbClr val="000000"/>
                </a:solidFill>
              </a:endParaRPr>
            </a:p>
          </p:txBody>
        </p:sp>
      </p:grpSp>
      <p:grpSp>
        <p:nvGrpSpPr>
          <p:cNvPr id="13342" name="Group 30"/>
          <p:cNvGrpSpPr>
            <a:grpSpLocks/>
          </p:cNvGrpSpPr>
          <p:nvPr/>
        </p:nvGrpSpPr>
        <p:grpSpPr bwMode="auto">
          <a:xfrm>
            <a:off x="1393825" y="3886200"/>
            <a:ext cx="3354388" cy="917575"/>
            <a:chOff x="878" y="2448"/>
            <a:chExt cx="2113" cy="578"/>
          </a:xfrm>
        </p:grpSpPr>
        <p:graphicFrame>
          <p:nvGraphicFramePr>
            <p:cNvPr id="13340" name="Object 28"/>
            <p:cNvGraphicFramePr>
              <a:graphicFrameLocks noChangeAspect="1"/>
            </p:cNvGraphicFramePr>
            <p:nvPr/>
          </p:nvGraphicFramePr>
          <p:xfrm>
            <a:off x="2496" y="2448"/>
            <a:ext cx="495" cy="57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32" name="Формула" r:id="rId3" imgW="228600" imgH="266400" progId="Equation.3">
                    <p:embed/>
                  </p:oleObj>
                </mc:Choice>
                <mc:Fallback>
                  <p:oleObj name="Формула" r:id="rId3" imgW="228600" imgH="2664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96" y="2448"/>
                          <a:ext cx="495" cy="57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341" name="Object 29"/>
            <p:cNvGraphicFramePr>
              <a:graphicFrameLocks noChangeAspect="1"/>
            </p:cNvGraphicFramePr>
            <p:nvPr/>
          </p:nvGraphicFramePr>
          <p:xfrm>
            <a:off x="878" y="2461"/>
            <a:ext cx="660" cy="55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33" name="Формула" r:id="rId5" imgW="304560" imgH="253800" progId="Equation.3">
                    <p:embed/>
                  </p:oleObj>
                </mc:Choice>
                <mc:Fallback>
                  <p:oleObj name="Формула" r:id="rId5" imgW="304560" imgH="2538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78" y="2461"/>
                          <a:ext cx="660" cy="55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8" name="Скругленный прямоугольник 27"/>
          <p:cNvSpPr/>
          <p:nvPr/>
        </p:nvSpPr>
        <p:spPr>
          <a:xfrm>
            <a:off x="4502717" y="740370"/>
            <a:ext cx="3024336" cy="1728192"/>
          </a:xfrm>
          <a:prstGeom prst="roundRect">
            <a:avLst>
              <a:gd name="adj" fmla="val 7347"/>
            </a:avLst>
          </a:prstGeom>
          <a:gradFill>
            <a:gsLst>
              <a:gs pos="0">
                <a:srgbClr val="FFEF66">
                  <a:tint val="66000"/>
                  <a:satMod val="160000"/>
                </a:srgbClr>
              </a:gs>
              <a:gs pos="50000">
                <a:srgbClr val="FFEF66">
                  <a:tint val="44500"/>
                  <a:satMod val="160000"/>
                </a:srgbClr>
              </a:gs>
              <a:gs pos="100000">
                <a:srgbClr val="FFEF66">
                  <a:tint val="23500"/>
                  <a:satMod val="160000"/>
                </a:srgbClr>
              </a:gs>
            </a:gsLst>
            <a:lin ang="5400000" scaled="0"/>
          </a:gradFill>
          <a:ln w="25400" cap="flat" cmpd="sng" algn="ctr">
            <a:solidFill>
              <a:srgbClr val="000000"/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kern="0" dirty="0" smtClean="0">
              <a:solidFill>
                <a:srgbClr val="0000FF"/>
              </a:solidFill>
              <a:latin typeface="Tahoma"/>
              <a:cs typeface="Arial" charset="0"/>
            </a:endParaRPr>
          </a:p>
        </p:txBody>
      </p:sp>
      <p:graphicFrame>
        <p:nvGraphicFramePr>
          <p:cNvPr id="29" name="Объект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7824880"/>
              </p:ext>
            </p:extLst>
          </p:nvPr>
        </p:nvGraphicFramePr>
        <p:xfrm>
          <a:off x="4783481" y="885544"/>
          <a:ext cx="2520280" cy="15013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4" name="Формула" r:id="rId7" imgW="660240" imgH="393480" progId="Equation.3">
                  <p:embed/>
                </p:oleObj>
              </mc:Choice>
              <mc:Fallback>
                <p:oleObj name="Формула" r:id="rId7" imgW="6602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3481" y="885544"/>
                        <a:ext cx="2520280" cy="150136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4770436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126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126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126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2000"/>
                                        <p:tgtEl>
                                          <p:spTgt spid="126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96" grpId="0" animBg="1"/>
      <p:bldP spid="126992" grpId="0" animBg="1"/>
      <p:bldP spid="126995" grpId="0" animBg="1"/>
      <p:bldP spid="126997" grpId="0" animBg="1"/>
      <p:bldP spid="126998" grpId="0"/>
      <p:bldP spid="12699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2" name="Picture 2" descr="1-1-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45075" y="304800"/>
            <a:ext cx="3541713" cy="5181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p:pic>
        <p:nvPicPr>
          <p:cNvPr id="51203" name="Picture 4" descr="coulomb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5"/>
          <a:srcRect/>
          <a:stretch>
            <a:fillRect/>
          </a:stretch>
        </p:blipFill>
        <p:spPr>
          <a:xfrm>
            <a:off x="685800" y="990600"/>
            <a:ext cx="3429000" cy="4495800"/>
          </a:xfrm>
          <a:noFill/>
          <a:ln>
            <a:solidFill>
              <a:srgbClr val="FF0000"/>
            </a:solidFill>
          </a:ln>
        </p:spPr>
      </p:pic>
      <p:sp>
        <p:nvSpPr>
          <p:cNvPr id="51204" name="WordArt 5"/>
          <p:cNvSpPr>
            <a:spLocks noChangeArrowheads="1" noChangeShapeType="1" noTextEdit="1"/>
          </p:cNvSpPr>
          <p:nvPr/>
        </p:nvSpPr>
        <p:spPr bwMode="auto">
          <a:xfrm>
            <a:off x="381000" y="180975"/>
            <a:ext cx="4038600" cy="6651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Закон Кулона</a:t>
            </a:r>
          </a:p>
        </p:txBody>
      </p:sp>
      <p:graphicFrame>
        <p:nvGraphicFramePr>
          <p:cNvPr id="51206" name="Object 3"/>
          <p:cNvGraphicFramePr>
            <a:graphicFrameLocks noChangeAspect="1"/>
          </p:cNvGraphicFramePr>
          <p:nvPr/>
        </p:nvGraphicFramePr>
        <p:xfrm>
          <a:off x="5105400" y="5486400"/>
          <a:ext cx="29718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85" name="Формула" r:id="rId6" imgW="1054100" imgH="419100" progId="Equation.3">
                  <p:embed/>
                </p:oleObj>
              </mc:Choice>
              <mc:Fallback>
                <p:oleObj name="Формула" r:id="rId6" imgW="10541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5486400"/>
                        <a:ext cx="2971800" cy="1181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5949025"/>
              </p:ext>
            </p:extLst>
          </p:nvPr>
        </p:nvGraphicFramePr>
        <p:xfrm>
          <a:off x="1259632" y="5486400"/>
          <a:ext cx="2072944" cy="12357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86" name="Формула" r:id="rId8" imgW="660240" imgH="393480" progId="Equation.3">
                  <p:embed/>
                </p:oleObj>
              </mc:Choice>
              <mc:Fallback>
                <p:oleObj name="Формула" r:id="rId8" imgW="66024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259632" y="5486400"/>
                        <a:ext cx="2072944" cy="12357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923820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кругленный прямоугольник 8"/>
          <p:cNvSpPr/>
          <p:nvPr/>
        </p:nvSpPr>
        <p:spPr>
          <a:xfrm>
            <a:off x="2923084" y="1073324"/>
            <a:ext cx="3024336" cy="1728192"/>
          </a:xfrm>
          <a:prstGeom prst="roundRect">
            <a:avLst>
              <a:gd name="adj" fmla="val 7347"/>
            </a:avLst>
          </a:prstGeom>
          <a:gradFill>
            <a:gsLst>
              <a:gs pos="0">
                <a:srgbClr val="FFEF66">
                  <a:tint val="66000"/>
                  <a:satMod val="160000"/>
                </a:srgbClr>
              </a:gs>
              <a:gs pos="50000">
                <a:srgbClr val="FFEF66">
                  <a:tint val="44500"/>
                  <a:satMod val="160000"/>
                </a:srgbClr>
              </a:gs>
              <a:gs pos="100000">
                <a:srgbClr val="FFEF66">
                  <a:tint val="23500"/>
                  <a:satMod val="160000"/>
                </a:srgbClr>
              </a:gs>
            </a:gsLst>
            <a:lin ang="5400000" scaled="0"/>
          </a:gradFill>
          <a:ln w="25400" cap="flat" cmpd="sng" algn="ctr">
            <a:solidFill>
              <a:srgbClr val="000000"/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kern="0" dirty="0" smtClean="0">
              <a:solidFill>
                <a:srgbClr val="0000FF"/>
              </a:solidFill>
              <a:latin typeface="Tahoma"/>
              <a:cs typeface="Arial" charset="0"/>
            </a:endParaRPr>
          </a:p>
        </p:txBody>
      </p:sp>
      <p:pic>
        <p:nvPicPr>
          <p:cNvPr id="51202" name="Picture 2" descr="1-1-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04248" y="260648"/>
            <a:ext cx="2173737" cy="318022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p:pic>
        <p:nvPicPr>
          <p:cNvPr id="51203" name="Picture 4" descr="coulomb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5"/>
          <a:srcRect/>
          <a:stretch>
            <a:fillRect/>
          </a:stretch>
        </p:blipFill>
        <p:spPr>
          <a:xfrm>
            <a:off x="179512" y="180298"/>
            <a:ext cx="2232248" cy="2926726"/>
          </a:xfrm>
          <a:noFill/>
          <a:ln>
            <a:solidFill>
              <a:srgbClr val="FF0000"/>
            </a:solidFill>
          </a:ln>
        </p:spPr>
      </p:pic>
      <p:sp>
        <p:nvSpPr>
          <p:cNvPr id="51204" name="WordArt 5"/>
          <p:cNvSpPr>
            <a:spLocks noChangeArrowheads="1" noChangeShapeType="1" noTextEdit="1"/>
          </p:cNvSpPr>
          <p:nvPr/>
        </p:nvSpPr>
        <p:spPr bwMode="auto">
          <a:xfrm>
            <a:off x="2555776" y="260648"/>
            <a:ext cx="3960440" cy="58549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Закон Кулона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395536" y="3393774"/>
            <a:ext cx="8079432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42950" indent="-742950">
              <a:buAutoNum type="arabicPeriod"/>
            </a:pPr>
            <a:r>
              <a:rPr lang="ru-RU" altLang="ru-RU" sz="3600" b="1" dirty="0" smtClean="0">
                <a:solidFill>
                  <a:srgbClr val="000000"/>
                </a:solidFill>
                <a:latin typeface="Times New Roman" pitchFamily="18" charset="0"/>
              </a:rPr>
              <a:t>Прочитать § 87</a:t>
            </a:r>
          </a:p>
          <a:p>
            <a:pPr marL="742950" indent="-742950">
              <a:buAutoNum type="arabicPeriod"/>
            </a:pPr>
            <a:r>
              <a:rPr lang="ru-RU" altLang="ru-RU" sz="3600" b="1" dirty="0" smtClean="0">
                <a:solidFill>
                  <a:srgbClr val="000000"/>
                </a:solidFill>
                <a:latin typeface="Times New Roman" pitchFamily="18" charset="0"/>
              </a:rPr>
              <a:t>Подготовить рассказ об опыте</a:t>
            </a:r>
          </a:p>
          <a:p>
            <a:pPr marL="742950" indent="-742950">
              <a:buAutoNum type="arabicPeriod"/>
            </a:pPr>
            <a:r>
              <a:rPr lang="ru-RU" altLang="ru-RU" sz="3600" b="1" dirty="0" smtClean="0">
                <a:solidFill>
                  <a:srgbClr val="000000"/>
                </a:solidFill>
                <a:latin typeface="Times New Roman" pitchFamily="18" charset="0"/>
              </a:rPr>
              <a:t>Записать формулу 14.2</a:t>
            </a:r>
          </a:p>
          <a:p>
            <a:pPr marL="742950" indent="-742950">
              <a:buAutoNum type="arabicPeriod"/>
            </a:pPr>
            <a:r>
              <a:rPr lang="ru-RU" altLang="ru-RU" sz="3600" b="1" dirty="0" smtClean="0">
                <a:solidFill>
                  <a:srgbClr val="000000"/>
                </a:solidFill>
                <a:latin typeface="Times New Roman" pitchFamily="18" charset="0"/>
              </a:rPr>
              <a:t>Сделать рисунок 14. 4</a:t>
            </a:r>
          </a:p>
          <a:p>
            <a:pPr marL="742950" indent="-742950">
              <a:buAutoNum type="arabicPeriod"/>
            </a:pPr>
            <a:r>
              <a:rPr lang="ru-RU" altLang="ru-RU" sz="3600" b="1" dirty="0" smtClean="0">
                <a:solidFill>
                  <a:srgbClr val="000000"/>
                </a:solidFill>
                <a:latin typeface="Times New Roman" pitchFamily="18" charset="0"/>
              </a:rPr>
              <a:t>Ответить на вопросы</a:t>
            </a: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9495062"/>
              </p:ext>
            </p:extLst>
          </p:nvPr>
        </p:nvGraphicFramePr>
        <p:xfrm>
          <a:off x="3203848" y="1218498"/>
          <a:ext cx="2520280" cy="15013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93" name="Формула" r:id="rId6" imgW="660240" imgH="393480" progId="Equation.3">
                  <p:embed/>
                </p:oleObj>
              </mc:Choice>
              <mc:Fallback>
                <p:oleObj name="Формула" r:id="rId6" imgW="660240" imgH="393480" progId="Equation.3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1218498"/>
                        <a:ext cx="2520280" cy="150136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516116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Line 2"/>
          <p:cNvSpPr>
            <a:spLocks noChangeShapeType="1"/>
          </p:cNvSpPr>
          <p:nvPr/>
        </p:nvSpPr>
        <p:spPr bwMode="auto">
          <a:xfrm flipV="1">
            <a:off x="984250" y="1374951"/>
            <a:ext cx="7691438" cy="9525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graphicFrame>
        <p:nvGraphicFramePr>
          <p:cNvPr id="5427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0526019"/>
              </p:ext>
            </p:extLst>
          </p:nvPr>
        </p:nvGraphicFramePr>
        <p:xfrm>
          <a:off x="1619250" y="655813"/>
          <a:ext cx="37623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638" name="Формула" r:id="rId3" imgW="152268" imgH="215713" progId="Equation.3">
                  <p:embed/>
                </p:oleObj>
              </mc:Choice>
              <mc:Fallback>
                <p:oleObj name="Формула" r:id="rId3" imgW="152268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655813"/>
                        <a:ext cx="376238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6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7894822"/>
              </p:ext>
            </p:extLst>
          </p:nvPr>
        </p:nvGraphicFramePr>
        <p:xfrm>
          <a:off x="7350125" y="809801"/>
          <a:ext cx="43973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639" name="Формула" r:id="rId5" imgW="177569" imgH="215619" progId="Equation.3">
                  <p:embed/>
                </p:oleObj>
              </mc:Choice>
              <mc:Fallback>
                <p:oleObj name="Формула" r:id="rId5" imgW="177569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0125" y="809801"/>
                        <a:ext cx="439738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3803" name="Group 11"/>
          <p:cNvGrpSpPr>
            <a:grpSpLocks/>
          </p:cNvGrpSpPr>
          <p:nvPr/>
        </p:nvGrpSpPr>
        <p:grpSpPr bwMode="auto">
          <a:xfrm>
            <a:off x="1816100" y="1303513"/>
            <a:ext cx="5510213" cy="801688"/>
            <a:chOff x="1144" y="1026"/>
            <a:chExt cx="3471" cy="505"/>
          </a:xfrm>
        </p:grpSpPr>
        <p:sp>
          <p:nvSpPr>
            <p:cNvPr id="54278" name="Line 12"/>
            <p:cNvSpPr>
              <a:spLocks noChangeShapeType="1"/>
            </p:cNvSpPr>
            <p:nvPr/>
          </p:nvSpPr>
          <p:spPr bwMode="auto">
            <a:xfrm rot="-5400000">
              <a:off x="894" y="1276"/>
              <a:ext cx="499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54279" name="Line 13"/>
            <p:cNvSpPr>
              <a:spLocks noChangeShapeType="1"/>
            </p:cNvSpPr>
            <p:nvPr/>
          </p:nvSpPr>
          <p:spPr bwMode="auto">
            <a:xfrm rot="-5400000">
              <a:off x="4388" y="1304"/>
              <a:ext cx="454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338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8402069"/>
              </p:ext>
            </p:extLst>
          </p:nvPr>
        </p:nvGraphicFramePr>
        <p:xfrm>
          <a:off x="691980" y="2987935"/>
          <a:ext cx="2223836" cy="8295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640" name="Equation" r:id="rId7" imgW="1054080" imgH="393480" progId="Equation.DSMT4">
                  <p:embed/>
                </p:oleObj>
              </mc:Choice>
              <mc:Fallback>
                <p:oleObj name="Equation" r:id="rId7" imgW="10540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980" y="2987935"/>
                        <a:ext cx="2223836" cy="829526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4282" name="Group 20"/>
          <p:cNvGrpSpPr>
            <a:grpSpLocks/>
          </p:cNvGrpSpPr>
          <p:nvPr/>
        </p:nvGrpSpPr>
        <p:grpSpPr bwMode="auto">
          <a:xfrm>
            <a:off x="7235825" y="1303513"/>
            <a:ext cx="173038" cy="173038"/>
            <a:chOff x="3851" y="1026"/>
            <a:chExt cx="109" cy="109"/>
          </a:xfrm>
        </p:grpSpPr>
        <p:sp>
          <p:nvSpPr>
            <p:cNvPr id="54283" name="Oval 21"/>
            <p:cNvSpPr>
              <a:spLocks noChangeAspect="1" noChangeArrowheads="1"/>
            </p:cNvSpPr>
            <p:nvPr/>
          </p:nvSpPr>
          <p:spPr bwMode="auto">
            <a:xfrm>
              <a:off x="3851" y="1026"/>
              <a:ext cx="109" cy="109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altLang="ru-RU" sz="2400" b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54284" name="Line 22"/>
            <p:cNvSpPr>
              <a:spLocks noChangeShapeType="1"/>
            </p:cNvSpPr>
            <p:nvPr/>
          </p:nvSpPr>
          <p:spPr bwMode="auto">
            <a:xfrm>
              <a:off x="3874" y="1085"/>
              <a:ext cx="6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</p:grpSp>
      <p:grpSp>
        <p:nvGrpSpPr>
          <p:cNvPr id="19" name="Группа 18"/>
          <p:cNvGrpSpPr/>
          <p:nvPr/>
        </p:nvGrpSpPr>
        <p:grpSpPr>
          <a:xfrm>
            <a:off x="611560" y="5422074"/>
            <a:ext cx="8064128" cy="555478"/>
            <a:chOff x="611560" y="5422074"/>
            <a:chExt cx="8064128" cy="555478"/>
          </a:xfrm>
        </p:grpSpPr>
        <p:sp>
          <p:nvSpPr>
            <p:cNvPr id="15" name="Скругленный прямоугольник 14"/>
            <p:cNvSpPr/>
            <p:nvPr/>
          </p:nvSpPr>
          <p:spPr>
            <a:xfrm>
              <a:off x="611560" y="5445224"/>
              <a:ext cx="8064128" cy="532328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altLang="ru-RU" sz="2400" dirty="0" smtClean="0">
                  <a:solidFill>
                    <a:srgbClr val="3333FF"/>
                  </a:solidFill>
                  <a:latin typeface="Times New Roman" pitchFamily="18" charset="0"/>
                </a:rPr>
                <a:t>                              -  произведение </a:t>
              </a:r>
              <a:r>
                <a:rPr lang="ru-RU" altLang="ru-RU" sz="2400" dirty="0">
                  <a:solidFill>
                    <a:srgbClr val="3333FF"/>
                  </a:solidFill>
                  <a:latin typeface="Times New Roman" pitchFamily="18" charset="0"/>
                </a:rPr>
                <a:t>модулей зарядов</a:t>
              </a:r>
              <a:endParaRPr lang="ru-RU" dirty="0">
                <a:solidFill>
                  <a:srgbClr val="000000"/>
                </a:solidFill>
              </a:endParaRPr>
            </a:p>
          </p:txBody>
        </p:sp>
        <p:graphicFrame>
          <p:nvGraphicFramePr>
            <p:cNvPr id="54290" name="Object 2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305944345"/>
                </p:ext>
              </p:extLst>
            </p:nvPr>
          </p:nvGraphicFramePr>
          <p:xfrm>
            <a:off x="2178643" y="5422074"/>
            <a:ext cx="754464" cy="52917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8641" name="Формула" r:id="rId9" imgW="291960" imgH="215640" progId="Equation.3">
                    <p:embed/>
                  </p:oleObj>
                </mc:Choice>
                <mc:Fallback>
                  <p:oleObj name="Формула" r:id="rId9" imgW="291960" imgH="215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78643" y="5422074"/>
                          <a:ext cx="754464" cy="52917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4294" name="Oval 35"/>
          <p:cNvSpPr>
            <a:spLocks noChangeAspect="1" noChangeArrowheads="1"/>
          </p:cNvSpPr>
          <p:nvPr/>
        </p:nvSpPr>
        <p:spPr bwMode="auto">
          <a:xfrm>
            <a:off x="1733550" y="1284463"/>
            <a:ext cx="173038" cy="173038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ru-RU" sz="2000" b="1">
                <a:solidFill>
                  <a:srgbClr val="FFFFFF"/>
                </a:solidFill>
                <a:latin typeface="Times New Roman" pitchFamily="18" charset="0"/>
              </a:rPr>
              <a:t>+</a:t>
            </a:r>
            <a:endParaRPr lang="ru-RU" altLang="ru-RU" sz="2000" b="1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54295" name="WordArt 36"/>
          <p:cNvSpPr>
            <a:spLocks noChangeArrowheads="1" noChangeShapeType="1" noTextEdit="1"/>
          </p:cNvSpPr>
          <p:nvPr/>
        </p:nvSpPr>
        <p:spPr bwMode="auto">
          <a:xfrm>
            <a:off x="2411760" y="260649"/>
            <a:ext cx="3833992" cy="43204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Закон Кулона</a:t>
            </a:r>
          </a:p>
        </p:txBody>
      </p:sp>
      <p:grpSp>
        <p:nvGrpSpPr>
          <p:cNvPr id="17448" name="Group 40"/>
          <p:cNvGrpSpPr>
            <a:grpSpLocks/>
          </p:cNvGrpSpPr>
          <p:nvPr/>
        </p:nvGrpSpPr>
        <p:grpSpPr bwMode="auto">
          <a:xfrm>
            <a:off x="1816100" y="1513063"/>
            <a:ext cx="5524500" cy="438150"/>
            <a:chOff x="1144" y="960"/>
            <a:chExt cx="3480" cy="276"/>
          </a:xfrm>
        </p:grpSpPr>
        <p:sp>
          <p:nvSpPr>
            <p:cNvPr id="54297" name="Line 15"/>
            <p:cNvSpPr>
              <a:spLocks noChangeShapeType="1"/>
            </p:cNvSpPr>
            <p:nvPr/>
          </p:nvSpPr>
          <p:spPr bwMode="auto">
            <a:xfrm rot="-5400000">
              <a:off x="2884" y="-504"/>
              <a:ext cx="0" cy="348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 type="stealth" w="lg" len="lg"/>
              <a:tailEnd type="stealth" w="lg" len="lg"/>
            </a:ln>
            <a:effectLst/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graphicFrame>
          <p:nvGraphicFramePr>
            <p:cNvPr id="54298" name="Object 31"/>
            <p:cNvGraphicFramePr>
              <a:graphicFrameLocks noChangeAspect="1"/>
            </p:cNvGraphicFramePr>
            <p:nvPr/>
          </p:nvGraphicFramePr>
          <p:xfrm>
            <a:off x="2544" y="960"/>
            <a:ext cx="240" cy="2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8642" name="Формула" r:id="rId11" imgW="114102" imgH="126780" progId="Equation.3">
                    <p:embed/>
                  </p:oleObj>
                </mc:Choice>
                <mc:Fallback>
                  <p:oleObj name="Формула" r:id="rId11" imgW="114102" imgH="1267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44" y="960"/>
                          <a:ext cx="240" cy="26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7451" name="Group 43"/>
          <p:cNvGrpSpPr>
            <a:grpSpLocks/>
          </p:cNvGrpSpPr>
          <p:nvPr/>
        </p:nvGrpSpPr>
        <p:grpSpPr bwMode="auto">
          <a:xfrm>
            <a:off x="1908175" y="585963"/>
            <a:ext cx="754063" cy="795338"/>
            <a:chOff x="1202" y="376"/>
            <a:chExt cx="475" cy="501"/>
          </a:xfrm>
        </p:grpSpPr>
        <p:sp>
          <p:nvSpPr>
            <p:cNvPr id="54300" name="Line 4"/>
            <p:cNvSpPr>
              <a:spLocks noChangeShapeType="1"/>
            </p:cNvSpPr>
            <p:nvPr/>
          </p:nvSpPr>
          <p:spPr bwMode="auto">
            <a:xfrm rot="-5400000">
              <a:off x="1406" y="669"/>
              <a:ext cx="0" cy="40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stealth" w="med" len="lg"/>
            </a:ln>
            <a:effectLst/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graphicFrame>
          <p:nvGraphicFramePr>
            <p:cNvPr id="54301" name="Object 2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8968527"/>
                </p:ext>
              </p:extLst>
            </p:nvPr>
          </p:nvGraphicFramePr>
          <p:xfrm>
            <a:off x="1297" y="376"/>
            <a:ext cx="380" cy="5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8643" name="Формула" r:id="rId13" imgW="215640" imgH="241200" progId="Equation.3">
                    <p:embed/>
                  </p:oleObj>
                </mc:Choice>
                <mc:Fallback>
                  <p:oleObj name="Формула" r:id="rId13" imgW="215640" imgH="241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97" y="376"/>
                          <a:ext cx="380" cy="50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7452" name="Group 44"/>
          <p:cNvGrpSpPr>
            <a:grpSpLocks/>
          </p:cNvGrpSpPr>
          <p:nvPr/>
        </p:nvGrpSpPr>
        <p:grpSpPr bwMode="auto">
          <a:xfrm>
            <a:off x="6478591" y="585963"/>
            <a:ext cx="790576" cy="798513"/>
            <a:chOff x="4081" y="376"/>
            <a:chExt cx="498" cy="503"/>
          </a:xfrm>
        </p:grpSpPr>
        <p:sp>
          <p:nvSpPr>
            <p:cNvPr id="54303" name="Line 9"/>
            <p:cNvSpPr>
              <a:spLocks noChangeShapeType="1"/>
            </p:cNvSpPr>
            <p:nvPr/>
          </p:nvSpPr>
          <p:spPr bwMode="auto">
            <a:xfrm rot="5400000" flipH="1">
              <a:off x="4375" y="675"/>
              <a:ext cx="0" cy="408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 type="stealth" w="med" len="lg"/>
            </a:ln>
            <a:effectLst/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graphicFrame>
          <p:nvGraphicFramePr>
            <p:cNvPr id="54304" name="Object 2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17393649"/>
                </p:ext>
              </p:extLst>
            </p:nvPr>
          </p:nvGraphicFramePr>
          <p:xfrm>
            <a:off x="4081" y="376"/>
            <a:ext cx="380" cy="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8644" name="Формула" r:id="rId15" imgW="215640" imgH="241200" progId="Equation.3">
                    <p:embed/>
                  </p:oleObj>
                </mc:Choice>
                <mc:Fallback>
                  <p:oleObj name="Формула" r:id="rId15" imgW="215640" imgH="241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81" y="376"/>
                          <a:ext cx="380" cy="5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4786842"/>
              </p:ext>
            </p:extLst>
          </p:nvPr>
        </p:nvGraphicFramePr>
        <p:xfrm>
          <a:off x="1887538" y="1951038"/>
          <a:ext cx="4937125" cy="1062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645" name="Формула" r:id="rId17" imgW="1828800" imgH="393480" progId="Equation.3">
                  <p:embed/>
                </p:oleObj>
              </mc:Choice>
              <mc:Fallback>
                <p:oleObj name="Формула" r:id="rId17" imgW="1828800" imgH="393480" progId="Equation.3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7538" y="1951038"/>
                        <a:ext cx="4937125" cy="1062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1471727"/>
              </p:ext>
            </p:extLst>
          </p:nvPr>
        </p:nvGraphicFramePr>
        <p:xfrm>
          <a:off x="3498563" y="2996952"/>
          <a:ext cx="1406086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646" name="Формула" r:id="rId19" imgW="609336" imgH="406224" progId="Equation.3">
                  <p:embed/>
                </p:oleObj>
              </mc:Choice>
              <mc:Fallback>
                <p:oleObj name="Формула" r:id="rId19" imgW="609336" imgH="406224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8563" y="2996952"/>
                        <a:ext cx="1406086" cy="9361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7181876"/>
              </p:ext>
            </p:extLst>
          </p:nvPr>
        </p:nvGraphicFramePr>
        <p:xfrm>
          <a:off x="6205467" y="2936520"/>
          <a:ext cx="1871776" cy="9946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647" name="Формула" r:id="rId21" imgW="812447" imgH="431613" progId="Equation.3">
                  <p:embed/>
                </p:oleObj>
              </mc:Choice>
              <mc:Fallback>
                <p:oleObj name="Формула" r:id="rId21" imgW="812447" imgH="431613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5467" y="2936520"/>
                        <a:ext cx="1871776" cy="99468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6" name="Группа 15"/>
          <p:cNvGrpSpPr/>
          <p:nvPr/>
        </p:nvGrpSpPr>
        <p:grpSpPr>
          <a:xfrm>
            <a:off x="611560" y="6093296"/>
            <a:ext cx="8064128" cy="648072"/>
            <a:chOff x="611560" y="5877272"/>
            <a:chExt cx="8064128" cy="720080"/>
          </a:xfrm>
        </p:grpSpPr>
        <p:sp>
          <p:nvSpPr>
            <p:cNvPr id="52" name="Скругленный прямоугольник 51"/>
            <p:cNvSpPr/>
            <p:nvPr/>
          </p:nvSpPr>
          <p:spPr>
            <a:xfrm>
              <a:off x="611560" y="5877272"/>
              <a:ext cx="8064128" cy="720080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65000"/>
                <a:defRPr/>
              </a:pPr>
              <a:r>
                <a:rPr lang="ru-RU" altLang="ru-RU" sz="2400" dirty="0" smtClean="0">
                  <a:solidFill>
                    <a:srgbClr val="3333FF"/>
                  </a:solidFill>
                  <a:latin typeface="Times New Roman" pitchFamily="18" charset="0"/>
                </a:rPr>
                <a:t>-  диэлектрическая </a:t>
              </a:r>
              <a:r>
                <a:rPr lang="ru-RU" altLang="ru-RU" sz="2400" dirty="0">
                  <a:solidFill>
                    <a:srgbClr val="3333FF"/>
                  </a:solidFill>
                  <a:latin typeface="Times New Roman" pitchFamily="18" charset="0"/>
                </a:rPr>
                <a:t>проницаемость среды (диэлектрика)</a:t>
              </a:r>
              <a:endParaRPr lang="ru-RU" dirty="0">
                <a:solidFill>
                  <a:srgbClr val="000000"/>
                </a:solidFill>
              </a:endParaRPr>
            </a:p>
          </p:txBody>
        </p:sp>
        <p:graphicFrame>
          <p:nvGraphicFramePr>
            <p:cNvPr id="53" name="Object 3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23065546"/>
                </p:ext>
              </p:extLst>
            </p:nvPr>
          </p:nvGraphicFramePr>
          <p:xfrm>
            <a:off x="936285" y="6039953"/>
            <a:ext cx="357125" cy="3947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8648" name="Формула" r:id="rId23" imgW="126835" imgH="139518" progId="Equation.3">
                    <p:embed/>
                  </p:oleObj>
                </mc:Choice>
                <mc:Fallback>
                  <p:oleObj name="Формула" r:id="rId23" imgW="126835" imgH="139518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36285" y="6039953"/>
                          <a:ext cx="357125" cy="39471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8" name="Группа 17"/>
          <p:cNvGrpSpPr/>
          <p:nvPr/>
        </p:nvGrpSpPr>
        <p:grpSpPr>
          <a:xfrm>
            <a:off x="611560" y="4825122"/>
            <a:ext cx="8064128" cy="476086"/>
            <a:chOff x="611560" y="4825122"/>
            <a:chExt cx="8064128" cy="476086"/>
          </a:xfrm>
        </p:grpSpPr>
        <p:sp>
          <p:nvSpPr>
            <p:cNvPr id="55" name="Скругленный прямоугольник 54"/>
            <p:cNvSpPr/>
            <p:nvPr/>
          </p:nvSpPr>
          <p:spPr>
            <a:xfrm>
              <a:off x="611560" y="4825122"/>
              <a:ext cx="8064128" cy="476086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65000"/>
                <a:defRPr/>
              </a:pPr>
              <a:r>
                <a:rPr lang="ru-RU" altLang="ru-RU" sz="2400" dirty="0" smtClean="0">
                  <a:solidFill>
                    <a:srgbClr val="3333FF"/>
                  </a:solidFill>
                  <a:latin typeface="Times New Roman" pitchFamily="18" charset="0"/>
                </a:rPr>
                <a:t>                             -   расстояние </a:t>
              </a:r>
              <a:r>
                <a:rPr lang="ru-RU" altLang="ru-RU" sz="2400" dirty="0">
                  <a:solidFill>
                    <a:srgbClr val="3333FF"/>
                  </a:solidFill>
                  <a:latin typeface="Times New Roman" pitchFamily="18" charset="0"/>
                </a:rPr>
                <a:t>между зарядами</a:t>
              </a:r>
              <a:endParaRPr lang="ru-RU" dirty="0">
                <a:solidFill>
                  <a:srgbClr val="000000"/>
                </a:solidFill>
              </a:endParaRPr>
            </a:p>
          </p:txBody>
        </p:sp>
        <p:graphicFrame>
          <p:nvGraphicFramePr>
            <p:cNvPr id="54293" name="Object 3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300471"/>
                </p:ext>
              </p:extLst>
            </p:nvPr>
          </p:nvGraphicFramePr>
          <p:xfrm>
            <a:off x="2282208" y="4868748"/>
            <a:ext cx="301263" cy="3351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8649" name="Формула" r:id="rId25" imgW="114102" imgH="126780" progId="Equation.3">
                    <p:embed/>
                  </p:oleObj>
                </mc:Choice>
                <mc:Fallback>
                  <p:oleObj name="Формула" r:id="rId25" imgW="114102" imgH="1267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82208" y="4868748"/>
                          <a:ext cx="301263" cy="33515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7" name="Группа 16"/>
          <p:cNvGrpSpPr/>
          <p:nvPr/>
        </p:nvGrpSpPr>
        <p:grpSpPr>
          <a:xfrm>
            <a:off x="611560" y="3995738"/>
            <a:ext cx="8064128" cy="729406"/>
            <a:chOff x="611560" y="3995738"/>
            <a:chExt cx="8064128" cy="729406"/>
          </a:xfrm>
        </p:grpSpPr>
        <p:sp>
          <p:nvSpPr>
            <p:cNvPr id="56" name="Скругленный прямоугольник 55"/>
            <p:cNvSpPr/>
            <p:nvPr/>
          </p:nvSpPr>
          <p:spPr>
            <a:xfrm>
              <a:off x="611560" y="4005064"/>
              <a:ext cx="8064128" cy="720080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65000"/>
                <a:defRPr/>
              </a:pPr>
              <a:r>
                <a:rPr lang="ru-RU" altLang="ru-RU" sz="2400" dirty="0" smtClean="0">
                  <a:solidFill>
                    <a:srgbClr val="3333FF"/>
                  </a:solidFill>
                  <a:latin typeface="Times New Roman" pitchFamily="18" charset="0"/>
                </a:rPr>
                <a:t>                                                 - электрическая </a:t>
              </a:r>
              <a:r>
                <a:rPr lang="ru-RU" altLang="ru-RU" sz="2400" dirty="0">
                  <a:solidFill>
                    <a:srgbClr val="3333FF"/>
                  </a:solidFill>
                  <a:latin typeface="Times New Roman" pitchFamily="18" charset="0"/>
                </a:rPr>
                <a:t>постоянная</a:t>
              </a:r>
            </a:p>
          </p:txBody>
        </p:sp>
        <p:graphicFrame>
          <p:nvGraphicFramePr>
            <p:cNvPr id="8" name="Объект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74954543"/>
                </p:ext>
              </p:extLst>
            </p:nvPr>
          </p:nvGraphicFramePr>
          <p:xfrm>
            <a:off x="750962" y="3995738"/>
            <a:ext cx="3028950" cy="6953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8650" name="Equation" r:id="rId27" imgW="1549080" imgH="355320" progId="Equation.DSMT4">
                    <p:embed/>
                  </p:oleObj>
                </mc:Choice>
                <mc:Fallback>
                  <p:oleObj name="Equation" r:id="rId27" imgW="1549080" imgH="355320" progId="Equation.DSMT4">
                    <p:embed/>
                    <p:pic>
                      <p:nvPicPr>
                        <p:cNvPr id="0" name="Объект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50962" y="3995738"/>
                          <a:ext cx="3028950" cy="6953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73494221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38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38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38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74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74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4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4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7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74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4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7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38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38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3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9" name="Text Box 3"/>
          <p:cNvSpPr txBox="1">
            <a:spLocks noChangeArrowheads="1"/>
          </p:cNvSpPr>
          <p:nvPr/>
        </p:nvSpPr>
        <p:spPr bwMode="auto">
          <a:xfrm>
            <a:off x="250825" y="2924175"/>
            <a:ext cx="8497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30000"/>
              </a:spcBef>
              <a:buFontTx/>
              <a:buChar char="•"/>
            </a:pPr>
            <a:r>
              <a:rPr lang="ru-RU" altLang="ru-RU" sz="2400" b="1">
                <a:solidFill>
                  <a:srgbClr val="000000"/>
                </a:solidFill>
                <a:latin typeface="Times New Roman" pitchFamily="18" charset="0"/>
              </a:rPr>
              <a:t>Величину каждого заряда увеличить в 2 раза?</a:t>
            </a:r>
          </a:p>
        </p:txBody>
      </p:sp>
      <p:sp>
        <p:nvSpPr>
          <p:cNvPr id="2061" name="Text Box 4"/>
          <p:cNvSpPr txBox="1">
            <a:spLocks noChangeArrowheads="1"/>
          </p:cNvSpPr>
          <p:nvPr/>
        </p:nvSpPr>
        <p:spPr bwMode="auto">
          <a:xfrm>
            <a:off x="684213" y="1916113"/>
            <a:ext cx="76327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sz="3600" b="1" dirty="0">
                <a:solidFill>
                  <a:srgbClr val="000000"/>
                </a:solidFill>
                <a:latin typeface="Times New Roman" pitchFamily="18" charset="0"/>
              </a:rPr>
              <a:t>Как изменится сила Кулона, если:</a:t>
            </a:r>
          </a:p>
        </p:txBody>
      </p:sp>
      <p:sp>
        <p:nvSpPr>
          <p:cNvPr id="96261" name="Text Box 5"/>
          <p:cNvSpPr txBox="1">
            <a:spLocks noChangeArrowheads="1"/>
          </p:cNvSpPr>
          <p:nvPr/>
        </p:nvSpPr>
        <p:spPr bwMode="auto">
          <a:xfrm>
            <a:off x="250825" y="3692525"/>
            <a:ext cx="8497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30000"/>
              </a:spcBef>
              <a:buFontTx/>
              <a:buChar char="•"/>
            </a:pPr>
            <a:r>
              <a:rPr lang="ru-RU" altLang="ru-RU" sz="2400" b="1">
                <a:solidFill>
                  <a:srgbClr val="000000"/>
                </a:solidFill>
                <a:latin typeface="Times New Roman" pitchFamily="18" charset="0"/>
              </a:rPr>
              <a:t>Расстояние между зарядами уменьшить в 3 раза?</a:t>
            </a:r>
          </a:p>
        </p:txBody>
      </p:sp>
      <p:sp>
        <p:nvSpPr>
          <p:cNvPr id="96262" name="Text Box 6"/>
          <p:cNvSpPr txBox="1">
            <a:spLocks noChangeArrowheads="1"/>
          </p:cNvSpPr>
          <p:nvPr/>
        </p:nvSpPr>
        <p:spPr bwMode="auto">
          <a:xfrm>
            <a:off x="250825" y="4335463"/>
            <a:ext cx="84978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30000"/>
              </a:spcBef>
              <a:buFontTx/>
              <a:buChar char="•"/>
            </a:pPr>
            <a:r>
              <a:rPr lang="ru-RU" altLang="ru-RU" sz="2400" b="1">
                <a:solidFill>
                  <a:srgbClr val="000000"/>
                </a:solidFill>
                <a:latin typeface="Times New Roman" pitchFamily="18" charset="0"/>
              </a:rPr>
              <a:t>Величину каждого заряда увеличить в 4 раза, а расстояние между ними уменьшить в 2 раза?</a:t>
            </a:r>
          </a:p>
        </p:txBody>
      </p:sp>
      <p:sp>
        <p:nvSpPr>
          <p:cNvPr id="96263" name="Text Box 7"/>
          <p:cNvSpPr txBox="1">
            <a:spLocks noChangeArrowheads="1"/>
          </p:cNvSpPr>
          <p:nvPr/>
        </p:nvSpPr>
        <p:spPr bwMode="auto">
          <a:xfrm>
            <a:off x="323850" y="5445125"/>
            <a:ext cx="8497888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30000"/>
              </a:spcBef>
              <a:buFontTx/>
              <a:buChar char="•"/>
            </a:pPr>
            <a:r>
              <a:rPr lang="ru-RU" altLang="ru-RU" sz="2400" b="1">
                <a:solidFill>
                  <a:srgbClr val="000000"/>
                </a:solidFill>
                <a:latin typeface="Times New Roman" pitchFamily="18" charset="0"/>
              </a:rPr>
              <a:t>Какова диэлектрическая проницаемость среды, если сила взаимодействия зарядов в ней уменьшилась в 4 раза по сравнению с вакуумом?</a:t>
            </a:r>
          </a:p>
        </p:txBody>
      </p:sp>
      <p:sp>
        <p:nvSpPr>
          <p:cNvPr id="2065" name="WordArt 8"/>
          <p:cNvSpPr>
            <a:spLocks noChangeArrowheads="1" noChangeShapeType="1" noTextEdit="1"/>
          </p:cNvSpPr>
          <p:nvPr/>
        </p:nvSpPr>
        <p:spPr bwMode="auto">
          <a:xfrm>
            <a:off x="381000" y="685800"/>
            <a:ext cx="4038600" cy="6651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ea typeface="+mn-lt"/>
                <a:cs typeface="Arial"/>
              </a:rPr>
              <a:t>Закон Кулона</a:t>
            </a:r>
          </a:p>
        </p:txBody>
      </p:sp>
      <p:graphicFrame>
        <p:nvGraphicFramePr>
          <p:cNvPr id="205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4086688"/>
              </p:ext>
            </p:extLst>
          </p:nvPr>
        </p:nvGraphicFramePr>
        <p:xfrm>
          <a:off x="5292725" y="271463"/>
          <a:ext cx="2505075" cy="1492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69" name="Формула" r:id="rId3" imgW="660240" imgH="393480" progId="Equation.3">
                  <p:embed/>
                </p:oleObj>
              </mc:Choice>
              <mc:Fallback>
                <p:oleObj name="Формула" r:id="rId3" imgW="6602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725" y="271463"/>
                        <a:ext cx="2505075" cy="1492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2640533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62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62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62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962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962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962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962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962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962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962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962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962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59" grpId="0"/>
      <p:bldP spid="96261" grpId="0"/>
      <p:bldP spid="96262" grpId="0"/>
      <p:bldP spid="9626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252413" y="228600"/>
            <a:ext cx="8891587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ru-RU" altLang="ru-RU" sz="2400" smtClean="0">
                <a:solidFill>
                  <a:srgbClr val="000000"/>
                </a:solidFill>
                <a:latin typeface="Times New Roman" pitchFamily="18" charset="0"/>
              </a:rPr>
              <a:t>Во сколько раз электрическое притяжение протона и электрона в атоме водорода больше гравитационного? </a:t>
            </a:r>
          </a:p>
        </p:txBody>
      </p:sp>
      <p:sp>
        <p:nvSpPr>
          <p:cNvPr id="8195" name="Oval 3"/>
          <p:cNvSpPr>
            <a:spLocks noChangeArrowheads="1"/>
          </p:cNvSpPr>
          <p:nvPr/>
        </p:nvSpPr>
        <p:spPr bwMode="auto">
          <a:xfrm>
            <a:off x="7848600" y="1127125"/>
            <a:ext cx="374650" cy="374650"/>
          </a:xfrm>
          <a:prstGeom prst="ellipse">
            <a:avLst/>
          </a:prstGeom>
          <a:gradFill rotWithShape="1">
            <a:gsLst>
              <a:gs pos="0">
                <a:srgbClr val="FF3300"/>
              </a:gs>
              <a:gs pos="100000">
                <a:srgbClr val="7618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 b="1" smtClean="0">
                <a:solidFill>
                  <a:srgbClr val="000000"/>
                </a:solidFill>
              </a:rPr>
              <a:t>+</a:t>
            </a:r>
          </a:p>
        </p:txBody>
      </p:sp>
      <p:sp>
        <p:nvSpPr>
          <p:cNvPr id="8196" name="Oval 4"/>
          <p:cNvSpPr>
            <a:spLocks noChangeArrowheads="1"/>
          </p:cNvSpPr>
          <p:nvPr/>
        </p:nvSpPr>
        <p:spPr bwMode="auto">
          <a:xfrm>
            <a:off x="7423150" y="685800"/>
            <a:ext cx="1243013" cy="1243013"/>
          </a:xfrm>
          <a:prstGeom prst="ellipse">
            <a:avLst/>
          </a:prstGeom>
          <a:noFill/>
          <a:ln w="412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2645" name="Oval 5"/>
          <p:cNvSpPr>
            <a:spLocks noChangeAspect="1" noChangeArrowheads="1"/>
          </p:cNvSpPr>
          <p:nvPr/>
        </p:nvSpPr>
        <p:spPr bwMode="auto">
          <a:xfrm>
            <a:off x="7337425" y="1198563"/>
            <a:ext cx="179388" cy="179387"/>
          </a:xfrm>
          <a:prstGeom prst="ellipse">
            <a:avLst/>
          </a:prstGeom>
          <a:gradFill rotWithShape="0">
            <a:gsLst>
              <a:gs pos="0">
                <a:srgbClr val="00CCFF"/>
              </a:gs>
              <a:gs pos="100000">
                <a:srgbClr val="005E76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152400" y="5334000"/>
            <a:ext cx="8891588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ru-RU" altLang="ru-RU" sz="2400" b="1" dirty="0" smtClean="0">
                <a:solidFill>
                  <a:srgbClr val="000000"/>
                </a:solidFill>
                <a:latin typeface="Times New Roman" pitchFamily="18" charset="0"/>
              </a:rPr>
              <a:t>Частицы взаимодействуют друг с другом силами, имеющими электрическую природу. Гравитационное взаимодействие между частицами пренебрежимо мало.</a:t>
            </a:r>
          </a:p>
        </p:txBody>
      </p:sp>
      <p:sp>
        <p:nvSpPr>
          <p:cNvPr id="8199" name="Text Box 198"/>
          <p:cNvSpPr txBox="1">
            <a:spLocks noChangeArrowheads="1"/>
          </p:cNvSpPr>
          <p:nvPr/>
        </p:nvSpPr>
        <p:spPr bwMode="auto">
          <a:xfrm>
            <a:off x="228600" y="1076325"/>
            <a:ext cx="3581400" cy="2312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10000"/>
              </a:spcBef>
              <a:buFontTx/>
              <a:buNone/>
            </a:pPr>
            <a:r>
              <a:rPr lang="ru-RU" altLang="ru-RU" sz="2800" i="1" smtClean="0">
                <a:solidFill>
                  <a:srgbClr val="000000"/>
                </a:solidFill>
                <a:latin typeface="Times New Roman" pitchFamily="18" charset="0"/>
              </a:rPr>
              <a:t>Дано: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ru-RU" sz="2800" i="1" smtClean="0">
                <a:solidFill>
                  <a:srgbClr val="000000"/>
                </a:solidFill>
                <a:latin typeface="Times New Roman" pitchFamily="18" charset="0"/>
              </a:rPr>
              <a:t>m</a:t>
            </a:r>
            <a:r>
              <a:rPr lang="en-US" altLang="ru-RU" sz="2800" i="1" baseline="-25000" smtClean="0">
                <a:solidFill>
                  <a:srgbClr val="000000"/>
                </a:solidFill>
                <a:latin typeface="Times New Roman" pitchFamily="18" charset="0"/>
              </a:rPr>
              <a:t>e</a:t>
            </a:r>
            <a:r>
              <a:rPr lang="en-US" altLang="ru-RU" sz="2800" i="1" smtClean="0">
                <a:solidFill>
                  <a:srgbClr val="000000"/>
                </a:solidFill>
                <a:latin typeface="Times New Roman" pitchFamily="18" charset="0"/>
              </a:rPr>
              <a:t>=9</a:t>
            </a:r>
            <a:r>
              <a:rPr lang="ru-RU" altLang="ru-RU" sz="2800" i="1" smtClean="0">
                <a:solidFill>
                  <a:srgbClr val="000000"/>
                </a:solidFill>
                <a:latin typeface="Times New Roman" pitchFamily="18" charset="0"/>
              </a:rPr>
              <a:t>,</a:t>
            </a:r>
            <a:r>
              <a:rPr lang="en-US" altLang="ru-RU" sz="2800" i="1" smtClean="0">
                <a:solidFill>
                  <a:srgbClr val="000000"/>
                </a:solidFill>
                <a:latin typeface="Times New Roman" pitchFamily="18" charset="0"/>
              </a:rPr>
              <a:t>1</a:t>
            </a:r>
            <a:r>
              <a:rPr lang="en-US" altLang="ru-RU" sz="2800" i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altLang="ru-RU" sz="2800" i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10 </a:t>
            </a:r>
            <a:r>
              <a:rPr lang="ru-RU" altLang="ru-RU" sz="2800" i="1" baseline="300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-31</a:t>
            </a:r>
            <a:r>
              <a:rPr lang="ru-RU" altLang="ru-RU" sz="2800" i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кг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US" altLang="ru-RU" sz="2800" i="1" smtClean="0">
                <a:solidFill>
                  <a:srgbClr val="000000"/>
                </a:solidFill>
                <a:latin typeface="Times New Roman" pitchFamily="18" charset="0"/>
              </a:rPr>
              <a:t>m</a:t>
            </a:r>
            <a:r>
              <a:rPr lang="ru-RU" altLang="ru-RU" sz="2800" i="1" baseline="-25000" smtClean="0">
                <a:solidFill>
                  <a:srgbClr val="000000"/>
                </a:solidFill>
                <a:latin typeface="Times New Roman" pitchFamily="18" charset="0"/>
              </a:rPr>
              <a:t>р</a:t>
            </a:r>
            <a:r>
              <a:rPr lang="en-US" altLang="ru-RU" sz="2800" i="1" smtClean="0">
                <a:solidFill>
                  <a:srgbClr val="000000"/>
                </a:solidFill>
                <a:latin typeface="Times New Roman" pitchFamily="18" charset="0"/>
              </a:rPr>
              <a:t>=</a:t>
            </a:r>
            <a:r>
              <a:rPr lang="ru-RU" altLang="ru-RU" sz="2800" i="1" smtClean="0">
                <a:solidFill>
                  <a:srgbClr val="000000"/>
                </a:solidFill>
                <a:latin typeface="Times New Roman" pitchFamily="18" charset="0"/>
              </a:rPr>
              <a:t>1,67</a:t>
            </a:r>
            <a:r>
              <a:rPr lang="en-US" altLang="ru-RU" sz="2800" i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altLang="ru-RU" sz="2800" i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10 </a:t>
            </a:r>
            <a:r>
              <a:rPr lang="ru-RU" altLang="ru-RU" sz="2800" i="1" baseline="300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-27</a:t>
            </a:r>
            <a:r>
              <a:rPr lang="ru-RU" altLang="ru-RU" sz="2800" i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кг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US" altLang="ru-RU" sz="2800" i="1" smtClean="0">
                <a:solidFill>
                  <a:srgbClr val="000000"/>
                </a:solidFill>
                <a:latin typeface="Times New Roman" pitchFamily="18" charset="0"/>
              </a:rPr>
              <a:t>q</a:t>
            </a:r>
            <a:r>
              <a:rPr lang="ru-RU" altLang="ru-RU" sz="2800" i="1" baseline="-25000" smtClean="0">
                <a:solidFill>
                  <a:srgbClr val="000000"/>
                </a:solidFill>
                <a:latin typeface="Times New Roman" pitchFamily="18" charset="0"/>
              </a:rPr>
              <a:t>е</a:t>
            </a:r>
            <a:r>
              <a:rPr lang="ru-RU" altLang="ru-RU" sz="2800" i="1" smtClean="0">
                <a:solidFill>
                  <a:srgbClr val="000000"/>
                </a:solidFill>
                <a:latin typeface="Times New Roman" pitchFamily="18" charset="0"/>
              </a:rPr>
              <a:t>=</a:t>
            </a:r>
            <a:r>
              <a:rPr lang="en-US" altLang="ru-RU" sz="2800" i="1" smtClean="0">
                <a:solidFill>
                  <a:srgbClr val="000000"/>
                </a:solidFill>
                <a:latin typeface="Times New Roman" pitchFamily="18" charset="0"/>
              </a:rPr>
              <a:t>q</a:t>
            </a:r>
            <a:r>
              <a:rPr lang="ru-RU" altLang="ru-RU" sz="2800" i="1" baseline="-25000" smtClean="0">
                <a:solidFill>
                  <a:srgbClr val="000000"/>
                </a:solidFill>
                <a:latin typeface="Times New Roman" pitchFamily="18" charset="0"/>
              </a:rPr>
              <a:t>р</a:t>
            </a:r>
            <a:r>
              <a:rPr lang="ru-RU" altLang="ru-RU" sz="2800" i="1" smtClean="0">
                <a:solidFill>
                  <a:srgbClr val="000000"/>
                </a:solidFill>
                <a:latin typeface="Times New Roman" pitchFamily="18" charset="0"/>
              </a:rPr>
              <a:t>=е=1,6</a:t>
            </a:r>
            <a:r>
              <a:rPr lang="en-US" altLang="ru-RU" sz="2800" i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altLang="ru-RU" sz="2800" i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10 </a:t>
            </a:r>
            <a:r>
              <a:rPr lang="ru-RU" altLang="ru-RU" sz="2800" i="1" baseline="300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-19</a:t>
            </a:r>
            <a:r>
              <a:rPr lang="ru-RU" altLang="ru-RU" sz="2800" i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Кл</a:t>
            </a:r>
            <a:endParaRPr lang="en-US" altLang="ru-RU" sz="2800" i="1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ru-RU" sz="2800" i="1" smtClean="0">
              <a:solidFill>
                <a:srgbClr val="000000"/>
              </a:solidFill>
              <a:latin typeface="Times New Roman" pitchFamily="18" charset="0"/>
              <a:sym typeface="Symbol" pitchFamily="18" charset="2"/>
            </a:endParaRPr>
          </a:p>
        </p:txBody>
      </p:sp>
      <p:graphicFrame>
        <p:nvGraphicFramePr>
          <p:cNvPr id="8200" name="Object 199"/>
          <p:cNvGraphicFramePr>
            <a:graphicFrameLocks noChangeAspect="1"/>
          </p:cNvGraphicFramePr>
          <p:nvPr/>
        </p:nvGraphicFramePr>
        <p:xfrm>
          <a:off x="1473200" y="3048000"/>
          <a:ext cx="889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232" name="Формула" r:id="rId3" imgW="418918" imgH="431613" progId="Equation.3">
                  <p:embed/>
                </p:oleObj>
              </mc:Choice>
              <mc:Fallback>
                <p:oleObj name="Формула" r:id="rId3" imgW="418918" imgH="4316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3200" y="3048000"/>
                        <a:ext cx="889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1" name="Line 200"/>
          <p:cNvSpPr>
            <a:spLocks noChangeShapeType="1"/>
          </p:cNvSpPr>
          <p:nvPr/>
        </p:nvSpPr>
        <p:spPr bwMode="auto">
          <a:xfrm>
            <a:off x="203200" y="2984500"/>
            <a:ext cx="3429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8202" name="Line 201"/>
          <p:cNvSpPr>
            <a:spLocks noChangeShapeType="1"/>
          </p:cNvSpPr>
          <p:nvPr/>
        </p:nvSpPr>
        <p:spPr bwMode="auto">
          <a:xfrm rot="-5400000">
            <a:off x="2479675" y="2447925"/>
            <a:ext cx="23050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97299" name="AutoShape 19"/>
          <p:cNvSpPr>
            <a:spLocks/>
          </p:cNvSpPr>
          <p:nvPr/>
        </p:nvSpPr>
        <p:spPr bwMode="auto">
          <a:xfrm>
            <a:off x="5867400" y="1524000"/>
            <a:ext cx="304800" cy="1905000"/>
          </a:xfrm>
          <a:prstGeom prst="rightBrace">
            <a:avLst>
              <a:gd name="adj1" fmla="val 52083"/>
              <a:gd name="adj2" fmla="val 67083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 smtClean="0">
              <a:solidFill>
                <a:srgbClr val="000000"/>
              </a:solidFill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7150100" y="4114800"/>
            <a:ext cx="885825" cy="8382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4038600" y="1524000"/>
          <a:ext cx="1406525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233" name="Формула" r:id="rId5" imgW="571252" imgH="418918" progId="Equation.3">
                  <p:embed/>
                </p:oleObj>
              </mc:Choice>
              <mc:Fallback>
                <p:oleObj name="Формула" r:id="rId5" imgW="571252" imgH="41891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1524000"/>
                        <a:ext cx="1406525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3963988" y="2471738"/>
          <a:ext cx="1903412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234" name="Формула" r:id="rId7" imgW="787058" imgH="393529" progId="Equation.3">
                  <p:embed/>
                </p:oleObj>
              </mc:Choice>
              <mc:Fallback>
                <p:oleObj name="Формула" r:id="rId7" imgW="787058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3988" y="2471738"/>
                        <a:ext cx="1903412" cy="949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Объект 19"/>
          <p:cNvGraphicFramePr>
            <a:graphicFrameLocks noChangeAspect="1"/>
          </p:cNvGraphicFramePr>
          <p:nvPr/>
        </p:nvGraphicFramePr>
        <p:xfrm>
          <a:off x="6423025" y="2266950"/>
          <a:ext cx="2000250" cy="1122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235" name="Формула" r:id="rId9" imgW="812447" imgH="457002" progId="Equation.3">
                  <p:embed/>
                </p:oleObj>
              </mc:Choice>
              <mc:Fallback>
                <p:oleObj name="Формула" r:id="rId9" imgW="812447" imgH="45700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3025" y="2266950"/>
                        <a:ext cx="2000250" cy="1122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363538" y="4038600"/>
          <a:ext cx="5656262" cy="112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236" name="Формула" r:id="rId11" imgW="2298600" imgH="457200" progId="Equation.3">
                  <p:embed/>
                </p:oleObj>
              </mc:Choice>
              <mc:Fallback>
                <p:oleObj name="Формула" r:id="rId11" imgW="22986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8" y="4038600"/>
                        <a:ext cx="5656262" cy="1120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6019800" y="4278313"/>
          <a:ext cx="1812925" cy="560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237" name="Формула" r:id="rId13" imgW="736600" imgH="228600" progId="Equation.3">
                  <p:embed/>
                </p:oleObj>
              </mc:Choice>
              <mc:Fallback>
                <p:oleObj name="Формула" r:id="rId13" imgW="7366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4278313"/>
                        <a:ext cx="1812925" cy="560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6643128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0.00231 C 4.72222E-6 -0.01736 0.00625 -0.03889 0.01753 -0.05417 C 0.02881 -0.06945 0.05243 -0.08727 0.06805 -0.08912 C 0.08437 -0.0882 0.1 -0.08056 0.11128 -0.06528 C 0.12256 -0.05 0.1342 -0.01736 0.13611 0.00231 C 0.13767 0.02037 0.13437 0.03704 0.12309 0.05231 C 0.1177 0.06504 0.11284 0.07222 0.10364 0.07917 C 0.09444 0.08611 0.07725 0.0919 0.06805 0.09398 C 0.05937 0.09653 0.05659 0.09583 0.04878 0.0912 C 0.04097 0.08657 0.02916 0.08102 0.021 0.0662 C 0.01284 0.05139 4.72222E-6 0.02199 4.72222E-6 0.00231 Z " pathEditMode="relative" rAng="0" ptsTypes="fafafaafaaf">
                                      <p:cBhvr>
                                        <p:cTn id="6" dur="2000" fill="hold"/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75" y="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72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72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7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5" grpId="0" animBg="1"/>
      <p:bldP spid="2" grpId="0"/>
      <p:bldP spid="97299" grpId="0" animBg="1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7"/>
          <p:cNvSpPr>
            <a:spLocks noChangeArrowheads="1" noChangeShapeType="1" noTextEdit="1"/>
          </p:cNvSpPr>
          <p:nvPr/>
        </p:nvSpPr>
        <p:spPr bwMode="auto">
          <a:xfrm>
            <a:off x="457200" y="304800"/>
            <a:ext cx="80772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Типы взаимодействий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23850" y="2017713"/>
            <a:ext cx="6911975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5400" b="1" kern="0" dirty="0" smtClean="0">
                <a:solidFill>
                  <a:srgbClr val="FF3300"/>
                </a:solidFill>
              </a:rPr>
              <a:t>Г</a:t>
            </a:r>
            <a:r>
              <a:rPr lang="ru-RU" altLang="ru-RU" sz="5400" b="1" kern="0" dirty="0" smtClean="0">
                <a:solidFill>
                  <a:srgbClr val="000000"/>
                </a:solidFill>
              </a:rPr>
              <a:t>равитационное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5400" b="1" kern="0" dirty="0" smtClean="0">
                <a:solidFill>
                  <a:srgbClr val="FF3300"/>
                </a:solidFill>
              </a:rPr>
              <a:t>Э</a:t>
            </a:r>
            <a:r>
              <a:rPr lang="ru-RU" altLang="ru-RU" sz="5400" b="1" kern="0" dirty="0" smtClean="0">
                <a:solidFill>
                  <a:srgbClr val="000000"/>
                </a:solidFill>
              </a:rPr>
              <a:t>лектромагнитное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5400" b="1" kern="0" dirty="0" smtClean="0">
                <a:solidFill>
                  <a:srgbClr val="FF3300"/>
                </a:solidFill>
              </a:rPr>
              <a:t>С</a:t>
            </a:r>
            <a:r>
              <a:rPr lang="ru-RU" altLang="ru-RU" sz="5400" b="1" kern="0" dirty="0" smtClean="0">
                <a:solidFill>
                  <a:srgbClr val="000000"/>
                </a:solidFill>
              </a:rPr>
              <a:t>лабое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5400" b="1" kern="0" dirty="0" smtClean="0">
                <a:solidFill>
                  <a:srgbClr val="FF3300"/>
                </a:solidFill>
              </a:rPr>
              <a:t>С</a:t>
            </a:r>
            <a:r>
              <a:rPr lang="ru-RU" altLang="ru-RU" sz="5400" b="1" kern="0" dirty="0" smtClean="0">
                <a:solidFill>
                  <a:srgbClr val="000000"/>
                </a:solidFill>
              </a:rPr>
              <a:t>ильное (ядерное)</a:t>
            </a: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7019925" y="1989138"/>
            <a:ext cx="1800225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5400" b="1" kern="0" dirty="0" smtClean="0">
                <a:solidFill>
                  <a:srgbClr val="3333CC"/>
                </a:solidFill>
              </a:rPr>
              <a:t>1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5400" b="1" kern="0" dirty="0" smtClean="0">
                <a:solidFill>
                  <a:srgbClr val="3333CC"/>
                </a:solidFill>
              </a:rPr>
              <a:t>10</a:t>
            </a:r>
            <a:r>
              <a:rPr lang="ru-RU" altLang="ru-RU" sz="5400" b="1" kern="0" baseline="30000" dirty="0" smtClean="0">
                <a:solidFill>
                  <a:srgbClr val="3333CC"/>
                </a:solidFill>
              </a:rPr>
              <a:t>38</a:t>
            </a:r>
            <a:endParaRPr lang="ru-RU" altLang="ru-RU" sz="5400" b="1" kern="0" dirty="0" smtClean="0">
              <a:solidFill>
                <a:srgbClr val="3333CC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5400" b="1" kern="0" dirty="0" smtClean="0">
                <a:solidFill>
                  <a:srgbClr val="3333CC"/>
                </a:solidFill>
              </a:rPr>
              <a:t>10</a:t>
            </a:r>
            <a:r>
              <a:rPr lang="ru-RU" altLang="ru-RU" sz="5400" b="1" kern="0" baseline="30000" dirty="0" smtClean="0">
                <a:solidFill>
                  <a:srgbClr val="3333CC"/>
                </a:solidFill>
              </a:rPr>
              <a:t>28</a:t>
            </a:r>
            <a:endParaRPr lang="ru-RU" altLang="ru-RU" sz="5400" b="1" kern="0" dirty="0" smtClean="0">
              <a:solidFill>
                <a:srgbClr val="3333CC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5400" b="1" kern="0" dirty="0" smtClean="0">
                <a:solidFill>
                  <a:srgbClr val="3333CC"/>
                </a:solidFill>
              </a:rPr>
              <a:t>10</a:t>
            </a:r>
            <a:r>
              <a:rPr lang="ru-RU" altLang="ru-RU" sz="5400" b="1" kern="0" baseline="30000" dirty="0" smtClean="0">
                <a:solidFill>
                  <a:srgbClr val="3333CC"/>
                </a:solidFill>
              </a:rPr>
              <a:t>40</a:t>
            </a:r>
            <a:endParaRPr lang="ru-RU" altLang="ru-RU" sz="5400" b="1" kern="0" dirty="0" smtClean="0">
              <a:solidFill>
                <a:srgbClr val="33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32855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8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ChangeArrowheads="1"/>
          </p:cNvSpPr>
          <p:nvPr/>
        </p:nvSpPr>
        <p:spPr bwMode="auto">
          <a:xfrm>
            <a:off x="179388" y="188913"/>
            <a:ext cx="8640762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 eaLnBrk="0" hangingPunct="0"/>
            <a:r>
              <a:rPr lang="ru-RU" altLang="ru-RU" sz="2400">
                <a:solidFill>
                  <a:srgbClr val="000000"/>
                </a:solidFill>
                <a:latin typeface="Times New Roman" pitchFamily="18" charset="0"/>
              </a:rPr>
              <a:t>Во сколько раз уменьшится сила кулоновского отталкивания двух маленьких бусинок с равными зарядами, если, не изменяя расстояния между ними, перенести две трети заряда с первой бусинки на вторую бусинку?             </a:t>
            </a:r>
          </a:p>
        </p:txBody>
      </p:sp>
      <p:graphicFrame>
        <p:nvGraphicFramePr>
          <p:cNvPr id="55299" name="Object 3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84" name="Формула" r:id="rId3" imgW="114151" imgH="215619" progId="Equation.3">
                  <p:embed/>
                </p:oleObj>
              </mc:Choice>
              <mc:Fallback>
                <p:oleObj name="Формула" r:id="rId3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6868" name="Group 4"/>
          <p:cNvGrpSpPr>
            <a:grpSpLocks/>
          </p:cNvGrpSpPr>
          <p:nvPr/>
        </p:nvGrpSpPr>
        <p:grpSpPr bwMode="auto">
          <a:xfrm>
            <a:off x="250825" y="1844675"/>
            <a:ext cx="1550988" cy="4248150"/>
            <a:chOff x="158" y="1162"/>
            <a:chExt cx="977" cy="2676"/>
          </a:xfrm>
        </p:grpSpPr>
        <p:sp>
          <p:nvSpPr>
            <p:cNvPr id="55301" name="Text Box 198"/>
            <p:cNvSpPr txBox="1">
              <a:spLocks noChangeArrowheads="1"/>
            </p:cNvSpPr>
            <p:nvPr/>
          </p:nvSpPr>
          <p:spPr bwMode="auto">
            <a:xfrm>
              <a:off x="158" y="1162"/>
              <a:ext cx="953" cy="6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2400" i="1" dirty="0">
                  <a:solidFill>
                    <a:srgbClr val="000000"/>
                  </a:solidFill>
                  <a:latin typeface="Times New Roman" pitchFamily="18" charset="0"/>
                </a:rPr>
                <a:t>Дано:</a:t>
              </a:r>
            </a:p>
            <a:p>
              <a:pPr>
                <a:spcBef>
                  <a:spcPct val="20000"/>
                </a:spcBef>
              </a:pPr>
              <a:r>
                <a:rPr lang="en-US" altLang="ru-RU" sz="2800" i="1" dirty="0">
                  <a:solidFill>
                    <a:srgbClr val="000000"/>
                  </a:solidFill>
                  <a:latin typeface="Times New Roman" pitchFamily="18" charset="0"/>
                </a:rPr>
                <a:t>q</a:t>
              </a:r>
              <a:r>
                <a:rPr lang="en-US" altLang="ru-RU" sz="2800" i="1" baseline="-25000" dirty="0">
                  <a:solidFill>
                    <a:srgbClr val="000000"/>
                  </a:solidFill>
                  <a:latin typeface="Times New Roman" pitchFamily="18" charset="0"/>
                </a:rPr>
                <a:t>1</a:t>
              </a:r>
              <a:r>
                <a:rPr lang="en-US" altLang="ru-RU" sz="2800" i="1" dirty="0">
                  <a:solidFill>
                    <a:srgbClr val="000000"/>
                  </a:solidFill>
                  <a:latin typeface="Times New Roman" pitchFamily="18" charset="0"/>
                </a:rPr>
                <a:t>=q</a:t>
              </a:r>
              <a:r>
                <a:rPr lang="en-US" altLang="ru-RU" sz="2800" i="1" baseline="-25000" dirty="0">
                  <a:solidFill>
                    <a:srgbClr val="000000"/>
                  </a:solidFill>
                  <a:latin typeface="Times New Roman" pitchFamily="18" charset="0"/>
                </a:rPr>
                <a:t>2</a:t>
              </a:r>
              <a:r>
                <a:rPr lang="en-US" altLang="ru-RU" sz="2800" i="1" dirty="0">
                  <a:solidFill>
                    <a:srgbClr val="000000"/>
                  </a:solidFill>
                  <a:latin typeface="Times New Roman" pitchFamily="18" charset="0"/>
                </a:rPr>
                <a:t>=q</a:t>
              </a:r>
            </a:p>
          </p:txBody>
        </p:sp>
        <p:grpSp>
          <p:nvGrpSpPr>
            <p:cNvPr id="55302" name="Group 6"/>
            <p:cNvGrpSpPr>
              <a:grpSpLocks/>
            </p:cNvGrpSpPr>
            <p:nvPr/>
          </p:nvGrpSpPr>
          <p:grpSpPr bwMode="auto">
            <a:xfrm>
              <a:off x="158" y="1253"/>
              <a:ext cx="977" cy="2585"/>
              <a:chOff x="158" y="1253"/>
              <a:chExt cx="977" cy="2585"/>
            </a:xfrm>
          </p:grpSpPr>
          <p:graphicFrame>
            <p:nvGraphicFramePr>
              <p:cNvPr id="55303" name="Object 199"/>
              <p:cNvGraphicFramePr>
                <a:graphicFrameLocks noChangeAspect="1"/>
              </p:cNvGraphicFramePr>
              <p:nvPr/>
            </p:nvGraphicFramePr>
            <p:xfrm>
              <a:off x="246" y="3078"/>
              <a:ext cx="750" cy="74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1285" name="Формула" r:id="rId5" imgW="419100" imgH="419100" progId="Equation.3">
                      <p:embed/>
                    </p:oleObj>
                  </mc:Choice>
                  <mc:Fallback>
                    <p:oleObj name="Формула" r:id="rId5" imgW="419100" imgH="41910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46" y="3078"/>
                            <a:ext cx="750" cy="748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55304" name="Line 200"/>
              <p:cNvSpPr>
                <a:spLocks noChangeShapeType="1"/>
              </p:cNvSpPr>
              <p:nvPr/>
            </p:nvSpPr>
            <p:spPr bwMode="auto">
              <a:xfrm>
                <a:off x="158" y="3022"/>
                <a:ext cx="953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55305" name="Line 201"/>
              <p:cNvSpPr>
                <a:spLocks noChangeShapeType="1"/>
              </p:cNvSpPr>
              <p:nvPr/>
            </p:nvSpPr>
            <p:spPr bwMode="auto">
              <a:xfrm rot="-5400000">
                <a:off x="-158" y="2546"/>
                <a:ext cx="258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>
                  <a:solidFill>
                    <a:srgbClr val="000000"/>
                  </a:solidFill>
                </a:endParaRPr>
              </a:p>
            </p:txBody>
          </p:sp>
          <p:graphicFrame>
            <p:nvGraphicFramePr>
              <p:cNvPr id="55306" name="Object 199"/>
              <p:cNvGraphicFramePr>
                <a:graphicFrameLocks noChangeAspect="1"/>
              </p:cNvGraphicFramePr>
              <p:nvPr/>
            </p:nvGraphicFramePr>
            <p:xfrm>
              <a:off x="175" y="1787"/>
              <a:ext cx="691" cy="47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1286" name="Формула" r:id="rId7" imgW="495085" imgH="342751" progId="Equation.3">
                      <p:embed/>
                    </p:oleObj>
                  </mc:Choice>
                  <mc:Fallback>
                    <p:oleObj name="Формула" r:id="rId7" imgW="495085" imgH="342751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75" y="1787"/>
                            <a:ext cx="691" cy="477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55307" name="Object 199"/>
              <p:cNvGraphicFramePr>
                <a:graphicFrameLocks noChangeAspect="1"/>
              </p:cNvGraphicFramePr>
              <p:nvPr/>
            </p:nvGraphicFramePr>
            <p:xfrm>
              <a:off x="158" y="2296"/>
              <a:ext cx="744" cy="54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1287" name="Формула" r:id="rId9" imgW="533169" imgH="393529" progId="Equation.3">
                      <p:embed/>
                    </p:oleObj>
                  </mc:Choice>
                  <mc:Fallback>
                    <p:oleObj name="Формула" r:id="rId9" imgW="533169" imgH="393529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58" y="2296"/>
                            <a:ext cx="744" cy="548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aphicFrame>
        <p:nvGraphicFramePr>
          <p:cNvPr id="3687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2229327"/>
              </p:ext>
            </p:extLst>
          </p:nvPr>
        </p:nvGraphicFramePr>
        <p:xfrm>
          <a:off x="1951038" y="2127250"/>
          <a:ext cx="4430712" cy="1187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88" name="Формула" r:id="rId11" imgW="1307880" imgH="431640" progId="Equation.3">
                  <p:embed/>
                </p:oleObj>
              </mc:Choice>
              <mc:Fallback>
                <p:oleObj name="Формула" r:id="rId11" imgW="130788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1038" y="2127250"/>
                        <a:ext cx="4430712" cy="1187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5013047"/>
              </p:ext>
            </p:extLst>
          </p:nvPr>
        </p:nvGraphicFramePr>
        <p:xfrm>
          <a:off x="1773238" y="3009900"/>
          <a:ext cx="6756400" cy="1190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89" name="Формула" r:id="rId13" imgW="2120760" imgH="431640" progId="Equation.3">
                  <p:embed/>
                </p:oleObj>
              </mc:Choice>
              <mc:Fallback>
                <p:oleObj name="Формула" r:id="rId13" imgW="212076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3238" y="3009900"/>
                        <a:ext cx="6756400" cy="1190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2133030"/>
              </p:ext>
            </p:extLst>
          </p:nvPr>
        </p:nvGraphicFramePr>
        <p:xfrm>
          <a:off x="4408488" y="5130800"/>
          <a:ext cx="2557462" cy="1157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90" name="Формула" r:id="rId15" imgW="774360" imgH="419040" progId="Equation.3">
                  <p:embed/>
                </p:oleObj>
              </mc:Choice>
              <mc:Fallback>
                <p:oleObj name="Формула" r:id="rId15" imgW="77436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8488" y="5130800"/>
                        <a:ext cx="2557462" cy="1157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6816" name="Text Box 16"/>
          <p:cNvSpPr txBox="1">
            <a:spLocks noChangeArrowheads="1"/>
          </p:cNvSpPr>
          <p:nvPr/>
        </p:nvSpPr>
        <p:spPr bwMode="auto">
          <a:xfrm>
            <a:off x="2438400" y="5257800"/>
            <a:ext cx="1828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3600" i="1">
                <a:solidFill>
                  <a:srgbClr val="0000FF"/>
                </a:solidFill>
                <a:latin typeface="Times New Roman" pitchFamily="18" charset="0"/>
              </a:rPr>
              <a:t>Ответ:</a:t>
            </a:r>
            <a:endParaRPr lang="ru-RU" altLang="ru-RU" sz="3600">
              <a:solidFill>
                <a:srgbClr val="0000FF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622787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68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68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6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68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68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6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68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68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6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16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1179</TotalTime>
  <Words>700</Words>
  <Application>Microsoft Office PowerPoint</Application>
  <PresentationFormat>Экран (4:3)</PresentationFormat>
  <Paragraphs>120</Paragraphs>
  <Slides>19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4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19</vt:i4>
      </vt:variant>
    </vt:vector>
  </HeadingPairs>
  <TitlesOfParts>
    <vt:vector size="25" baseType="lpstr">
      <vt:lpstr>Тема Office</vt:lpstr>
      <vt:lpstr>Оформление по умолчанию</vt:lpstr>
      <vt:lpstr>1_Оформление по умолчанию</vt:lpstr>
      <vt:lpstr>2_Оформление по умолчанию</vt:lpstr>
      <vt:lpstr>Формула</vt:lpstr>
      <vt:lpstr>Equation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Учитель</dc:creator>
  <cp:lastModifiedBy>Kavit</cp:lastModifiedBy>
  <cp:revision>98</cp:revision>
  <dcterms:created xsi:type="dcterms:W3CDTF">2016-01-28T07:12:41Z</dcterms:created>
  <dcterms:modified xsi:type="dcterms:W3CDTF">2020-04-26T19:15:45Z</dcterms:modified>
</cp:coreProperties>
</file>