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sldIdLst>
    <p:sldId id="266" r:id="rId5"/>
    <p:sldId id="271" r:id="rId6"/>
    <p:sldId id="256" r:id="rId7"/>
    <p:sldId id="257" r:id="rId8"/>
    <p:sldId id="267" r:id="rId9"/>
    <p:sldId id="259" r:id="rId10"/>
    <p:sldId id="268" r:id="rId11"/>
    <p:sldId id="270" r:id="rId12"/>
    <p:sldId id="262" r:id="rId13"/>
    <p:sldId id="26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5.wmf"/><Relationship Id="rId3" Type="http://schemas.openxmlformats.org/officeDocument/2006/relationships/image" Target="../media/image4.wmf"/><Relationship Id="rId7" Type="http://schemas.openxmlformats.org/officeDocument/2006/relationships/image" Target="../media/image11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" Type="http://schemas.openxmlformats.org/officeDocument/2006/relationships/image" Target="../media/image3.wmf"/><Relationship Id="rId16" Type="http://schemas.openxmlformats.org/officeDocument/2006/relationships/image" Target="../media/image18.wmf"/><Relationship Id="rId1" Type="http://schemas.openxmlformats.org/officeDocument/2006/relationships/image" Target="../media/image5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0.wmf"/><Relationship Id="rId1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6.wmf"/><Relationship Id="rId7" Type="http://schemas.openxmlformats.org/officeDocument/2006/relationships/image" Target="../media/image23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9.wmf"/><Relationship Id="rId5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9.wmf"/><Relationship Id="rId18" Type="http://schemas.openxmlformats.org/officeDocument/2006/relationships/image" Target="../media/image34.wmf"/><Relationship Id="rId26" Type="http://schemas.openxmlformats.org/officeDocument/2006/relationships/image" Target="../media/image42.wmf"/><Relationship Id="rId3" Type="http://schemas.openxmlformats.org/officeDocument/2006/relationships/image" Target="../media/image4.wmf"/><Relationship Id="rId21" Type="http://schemas.openxmlformats.org/officeDocument/2006/relationships/image" Target="../media/image37.wmf"/><Relationship Id="rId7" Type="http://schemas.openxmlformats.org/officeDocument/2006/relationships/image" Target="../media/image9.wmf"/><Relationship Id="rId12" Type="http://schemas.openxmlformats.org/officeDocument/2006/relationships/image" Target="../media/image28.wmf"/><Relationship Id="rId17" Type="http://schemas.openxmlformats.org/officeDocument/2006/relationships/image" Target="../media/image33.wmf"/><Relationship Id="rId25" Type="http://schemas.openxmlformats.org/officeDocument/2006/relationships/image" Target="../media/image41.wmf"/><Relationship Id="rId2" Type="http://schemas.openxmlformats.org/officeDocument/2006/relationships/image" Target="../media/image3.wmf"/><Relationship Id="rId16" Type="http://schemas.openxmlformats.org/officeDocument/2006/relationships/image" Target="../media/image32.wmf"/><Relationship Id="rId20" Type="http://schemas.openxmlformats.org/officeDocument/2006/relationships/image" Target="../media/image36.wmf"/><Relationship Id="rId1" Type="http://schemas.openxmlformats.org/officeDocument/2006/relationships/image" Target="../media/image26.wmf"/><Relationship Id="rId6" Type="http://schemas.openxmlformats.org/officeDocument/2006/relationships/image" Target="../media/image11.wmf"/><Relationship Id="rId11" Type="http://schemas.openxmlformats.org/officeDocument/2006/relationships/image" Target="../media/image27.wmf"/><Relationship Id="rId24" Type="http://schemas.openxmlformats.org/officeDocument/2006/relationships/image" Target="../media/image40.wmf"/><Relationship Id="rId5" Type="http://schemas.openxmlformats.org/officeDocument/2006/relationships/image" Target="../media/image8.wmf"/><Relationship Id="rId15" Type="http://schemas.openxmlformats.org/officeDocument/2006/relationships/image" Target="../media/image31.wmf"/><Relationship Id="rId23" Type="http://schemas.openxmlformats.org/officeDocument/2006/relationships/image" Target="../media/image39.wmf"/><Relationship Id="rId10" Type="http://schemas.openxmlformats.org/officeDocument/2006/relationships/image" Target="../media/image25.wmf"/><Relationship Id="rId19" Type="http://schemas.openxmlformats.org/officeDocument/2006/relationships/image" Target="../media/image35.wmf"/><Relationship Id="rId4" Type="http://schemas.openxmlformats.org/officeDocument/2006/relationships/image" Target="../media/image6.wmf"/><Relationship Id="rId9" Type="http://schemas.openxmlformats.org/officeDocument/2006/relationships/image" Target="../media/image24.wmf"/><Relationship Id="rId14" Type="http://schemas.openxmlformats.org/officeDocument/2006/relationships/image" Target="../media/image30.wmf"/><Relationship Id="rId22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3.wmf"/><Relationship Id="rId7" Type="http://schemas.openxmlformats.org/officeDocument/2006/relationships/image" Target="../media/image45.wmf"/><Relationship Id="rId2" Type="http://schemas.openxmlformats.org/officeDocument/2006/relationships/image" Target="../media/image26.wmf"/><Relationship Id="rId1" Type="http://schemas.openxmlformats.org/officeDocument/2006/relationships/image" Target="../media/image43.wmf"/><Relationship Id="rId6" Type="http://schemas.openxmlformats.org/officeDocument/2006/relationships/image" Target="../media/image44.wmf"/><Relationship Id="rId5" Type="http://schemas.openxmlformats.org/officeDocument/2006/relationships/image" Target="../media/image11.wmf"/><Relationship Id="rId4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52.wmf"/><Relationship Id="rId3" Type="http://schemas.openxmlformats.org/officeDocument/2006/relationships/image" Target="../media/image26.wmf"/><Relationship Id="rId7" Type="http://schemas.openxmlformats.org/officeDocument/2006/relationships/image" Target="../media/image44.wmf"/><Relationship Id="rId12" Type="http://schemas.openxmlformats.org/officeDocument/2006/relationships/image" Target="../media/image51.wmf"/><Relationship Id="rId17" Type="http://schemas.openxmlformats.org/officeDocument/2006/relationships/image" Target="../media/image56.wmf"/><Relationship Id="rId2" Type="http://schemas.openxmlformats.org/officeDocument/2006/relationships/image" Target="../media/image48.wmf"/><Relationship Id="rId16" Type="http://schemas.openxmlformats.org/officeDocument/2006/relationships/image" Target="../media/image55.wmf"/><Relationship Id="rId1" Type="http://schemas.openxmlformats.org/officeDocument/2006/relationships/image" Target="../media/image47.wmf"/><Relationship Id="rId6" Type="http://schemas.openxmlformats.org/officeDocument/2006/relationships/image" Target="../media/image45.wmf"/><Relationship Id="rId11" Type="http://schemas.openxmlformats.org/officeDocument/2006/relationships/image" Target="../media/image46.wmf"/><Relationship Id="rId5" Type="http://schemas.openxmlformats.org/officeDocument/2006/relationships/image" Target="../media/image11.wmf"/><Relationship Id="rId15" Type="http://schemas.openxmlformats.org/officeDocument/2006/relationships/image" Target="../media/image54.wmf"/><Relationship Id="rId10" Type="http://schemas.openxmlformats.org/officeDocument/2006/relationships/image" Target="../media/image50.wmf"/><Relationship Id="rId4" Type="http://schemas.openxmlformats.org/officeDocument/2006/relationships/image" Target="../media/image3.wmf"/><Relationship Id="rId9" Type="http://schemas.openxmlformats.org/officeDocument/2006/relationships/image" Target="../media/image49.wmf"/><Relationship Id="rId14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4301-7370-4E38-9AE6-6653FC0A9D2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33547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EE30-B4BA-40BE-AC7C-B7B936CC48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39263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DADF0-1906-4553-A2E3-6A49C6F06EF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2651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5E4B7-0354-4E1D-933B-A2885FF784D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8822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160F7-0E63-4209-90E3-D8A8A8EC4B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13880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C7F86-60A4-4F76-99BE-DBE55708EB7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66761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86EB-88AA-466C-9E3C-27FD87F972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6387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4CA7F-E08F-470B-AD24-E492CDDFAE2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776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21B11-DB60-4515-9F1F-40E0367EB2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17491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AFEFA-F8FA-40B6-9B85-3ADE02B35D8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68889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8EC85-11C7-420E-9B52-0AE65D26925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53368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89C5-5562-4458-B6C4-C6E1B96D42B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59793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4301-7370-4E38-9AE6-6653FC0A9D2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7188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EE30-B4BA-40BE-AC7C-B7B936CC48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30072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DADF0-1906-4553-A2E3-6A49C6F06EF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19146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5E4B7-0354-4E1D-933B-A2885FF784D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0185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160F7-0E63-4209-90E3-D8A8A8EC4BF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2024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C7F86-60A4-4F76-99BE-DBE55708EB7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7913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86EB-88AA-466C-9E3C-27FD87F972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6534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4CA7F-E08F-470B-AD24-E492CDDFAE2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592383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21B11-DB60-4515-9F1F-40E0367EB2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20337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AFEFA-F8FA-40B6-9B85-3ADE02B35D8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91667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8EC85-11C7-420E-9B52-0AE65D26925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00802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89C5-5562-4458-B6C4-C6E1B96D42B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59306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06589-5142-4314-BAC3-F29BAEAC25D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4903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4C1DD-4322-4EBC-B2CB-F97742FABCE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444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9340E-367D-4F69-9195-5C19AAE3A05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9170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D03AC-0258-43BD-B9FB-46C9957DFB5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99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203EA-D5E1-4E24-B943-39614600C7D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882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09C5C-C616-44FB-AB2F-D10330BEC10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060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FCB57-C970-4EC7-8BE5-B2BE7314E49B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373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15311-E3A6-44AC-9B41-D4B2D110F2D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4796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5F06B-9C87-40AD-B915-3BE0E30B67C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9901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D63C0-FB70-47FD-A504-9CE7B11942E6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469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06D15-B6F0-4D74-8953-57C677AF1DB6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24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5FDDE2-D3D5-4394-A98C-4E3F222DD35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16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5FDDE2-D3D5-4394-A98C-4E3F222DD355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78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AB699-6852-4A41-9537-3AB561615339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37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wmf"/><Relationship Id="rId18" Type="http://schemas.openxmlformats.org/officeDocument/2006/relationships/oleObject" Target="../embeddings/oleObject82.bin"/><Relationship Id="rId26" Type="http://schemas.openxmlformats.org/officeDocument/2006/relationships/oleObject" Target="../embeddings/oleObject86.bin"/><Relationship Id="rId21" Type="http://schemas.openxmlformats.org/officeDocument/2006/relationships/image" Target="../media/image49.wmf"/><Relationship Id="rId34" Type="http://schemas.openxmlformats.org/officeDocument/2006/relationships/oleObject" Target="../embeddings/oleObject90.bin"/><Relationship Id="rId7" Type="http://schemas.openxmlformats.org/officeDocument/2006/relationships/oleObject" Target="../embeddings/oleObject76.bin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44.wmf"/><Relationship Id="rId25" Type="http://schemas.openxmlformats.org/officeDocument/2006/relationships/image" Target="../media/image46.wmf"/><Relationship Id="rId33" Type="http://schemas.openxmlformats.org/officeDocument/2006/relationships/image" Target="../media/image54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3.bin"/><Relationship Id="rId29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8.wmf"/><Relationship Id="rId11" Type="http://schemas.openxmlformats.org/officeDocument/2006/relationships/image" Target="../media/image3.wmf"/><Relationship Id="rId24" Type="http://schemas.openxmlformats.org/officeDocument/2006/relationships/oleObject" Target="../embeddings/oleObject85.bin"/><Relationship Id="rId32" Type="http://schemas.openxmlformats.org/officeDocument/2006/relationships/oleObject" Target="../embeddings/oleObject89.bin"/><Relationship Id="rId37" Type="http://schemas.openxmlformats.org/officeDocument/2006/relationships/image" Target="../media/image56.wmf"/><Relationship Id="rId5" Type="http://schemas.openxmlformats.org/officeDocument/2006/relationships/oleObject" Target="../embeddings/oleObject75.bin"/><Relationship Id="rId15" Type="http://schemas.openxmlformats.org/officeDocument/2006/relationships/image" Target="../media/image45.wmf"/><Relationship Id="rId23" Type="http://schemas.openxmlformats.org/officeDocument/2006/relationships/image" Target="../media/image50.wmf"/><Relationship Id="rId28" Type="http://schemas.openxmlformats.org/officeDocument/2006/relationships/oleObject" Target="../embeddings/oleObject87.bin"/><Relationship Id="rId36" Type="http://schemas.openxmlformats.org/officeDocument/2006/relationships/oleObject" Target="../embeddings/oleObject91.bin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8.wmf"/><Relationship Id="rId31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4.bin"/><Relationship Id="rId27" Type="http://schemas.openxmlformats.org/officeDocument/2006/relationships/image" Target="../media/image51.wmf"/><Relationship Id="rId30" Type="http://schemas.openxmlformats.org/officeDocument/2006/relationships/oleObject" Target="../embeddings/oleObject88.bin"/><Relationship Id="rId35" Type="http://schemas.openxmlformats.org/officeDocument/2006/relationships/image" Target="../media/image55.wmf"/><Relationship Id="rId8" Type="http://schemas.openxmlformats.org/officeDocument/2006/relationships/image" Target="../media/image26.wmf"/><Relationship Id="rId3" Type="http://schemas.openxmlformats.org/officeDocument/2006/relationships/oleObject" Target="../embeddings/oleObject7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97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7.xml"/><Relationship Id="rId1" Type="http://schemas.openxmlformats.org/officeDocument/2006/relationships/video" Target="file:///D:\_Documents\&#1042;&#1086;&#1083;&#1086;&#1076;&#1103;\&#1055;&#1088;&#1077;&#1079;&#1077;&#1085;&#1090;&#1072;&#1094;&#1080;&#1080;\&#1060;&#1080;&#1079;&#1080;&#1082;&#1072;\&#1069;&#1083;&#1077;&#1082;&#1090;&#1088;&#1086;&#1076;&#1080;&#1085;&#1072;&#1084;&#1080;&#1082;&#1072;\&#1069;&#1083;&#1077;&#1082;&#1090;&#1088;&#1086;&#1089;&#1090;&#1072;&#1090;&#1080;&#1082;&#1072;\oscil%5b1%5d.av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9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18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1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13.wmf"/><Relationship Id="rId32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15.wmf"/><Relationship Id="rId36" Type="http://schemas.openxmlformats.org/officeDocument/2006/relationships/image" Target="../media/image19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16.wmf"/><Relationship Id="rId35" Type="http://schemas.openxmlformats.org/officeDocument/2006/relationships/oleObject" Target="../embeddings/oleObject26.bin"/><Relationship Id="rId8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4.bin"/><Relationship Id="rId18" Type="http://schemas.openxmlformats.org/officeDocument/2006/relationships/image" Target="../media/image23.wmf"/><Relationship Id="rId26" Type="http://schemas.openxmlformats.org/officeDocument/2006/relationships/image" Target="../media/image28.wmf"/><Relationship Id="rId39" Type="http://schemas.openxmlformats.org/officeDocument/2006/relationships/oleObject" Target="../embeddings/oleObject57.bin"/><Relationship Id="rId21" Type="http://schemas.openxmlformats.org/officeDocument/2006/relationships/oleObject" Target="../embeddings/oleObject48.bin"/><Relationship Id="rId34" Type="http://schemas.openxmlformats.org/officeDocument/2006/relationships/image" Target="../media/image32.wmf"/><Relationship Id="rId42" Type="http://schemas.openxmlformats.org/officeDocument/2006/relationships/image" Target="../media/image36.wmf"/><Relationship Id="rId47" Type="http://schemas.openxmlformats.org/officeDocument/2006/relationships/oleObject" Target="../embeddings/oleObject61.bin"/><Relationship Id="rId50" Type="http://schemas.openxmlformats.org/officeDocument/2006/relationships/image" Target="../media/image40.wm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9.wmf"/><Relationship Id="rId29" Type="http://schemas.openxmlformats.org/officeDocument/2006/relationships/oleObject" Target="../embeddings/oleObject52.bin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27.wmf"/><Relationship Id="rId32" Type="http://schemas.openxmlformats.org/officeDocument/2006/relationships/image" Target="../media/image31.wmf"/><Relationship Id="rId37" Type="http://schemas.openxmlformats.org/officeDocument/2006/relationships/oleObject" Target="../embeddings/oleObject56.bin"/><Relationship Id="rId40" Type="http://schemas.openxmlformats.org/officeDocument/2006/relationships/image" Target="../media/image35.wmf"/><Relationship Id="rId45" Type="http://schemas.openxmlformats.org/officeDocument/2006/relationships/oleObject" Target="../embeddings/oleObject60.bin"/><Relationship Id="rId53" Type="http://schemas.openxmlformats.org/officeDocument/2006/relationships/oleObject" Target="../embeddings/oleObject64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47.bin"/><Relationship Id="rId31" Type="http://schemas.openxmlformats.org/officeDocument/2006/relationships/oleObject" Target="../embeddings/oleObject53.bin"/><Relationship Id="rId44" Type="http://schemas.openxmlformats.org/officeDocument/2006/relationships/image" Target="../media/image37.wmf"/><Relationship Id="rId52" Type="http://schemas.openxmlformats.org/officeDocument/2006/relationships/image" Target="../media/image41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1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51.bin"/><Relationship Id="rId30" Type="http://schemas.openxmlformats.org/officeDocument/2006/relationships/image" Target="../media/image30.wmf"/><Relationship Id="rId35" Type="http://schemas.openxmlformats.org/officeDocument/2006/relationships/oleObject" Target="../embeddings/oleObject55.bin"/><Relationship Id="rId43" Type="http://schemas.openxmlformats.org/officeDocument/2006/relationships/oleObject" Target="../embeddings/oleObject59.bin"/><Relationship Id="rId48" Type="http://schemas.openxmlformats.org/officeDocument/2006/relationships/image" Target="../media/image39.wmf"/><Relationship Id="rId8" Type="http://schemas.openxmlformats.org/officeDocument/2006/relationships/image" Target="../media/image4.wmf"/><Relationship Id="rId51" Type="http://schemas.openxmlformats.org/officeDocument/2006/relationships/oleObject" Target="../embeddings/oleObject63.bin"/><Relationship Id="rId3" Type="http://schemas.openxmlformats.org/officeDocument/2006/relationships/oleObject" Target="../embeddings/oleObject39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34.wmf"/><Relationship Id="rId46" Type="http://schemas.openxmlformats.org/officeDocument/2006/relationships/image" Target="../media/image38.wmf"/><Relationship Id="rId20" Type="http://schemas.openxmlformats.org/officeDocument/2006/relationships/image" Target="../media/image24.wmf"/><Relationship Id="rId41" Type="http://schemas.openxmlformats.org/officeDocument/2006/relationships/oleObject" Target="../embeddings/oleObject58.bin"/><Relationship Id="rId54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29.wmf"/><Relationship Id="rId36" Type="http://schemas.openxmlformats.org/officeDocument/2006/relationships/image" Target="../media/image33.wmf"/><Relationship Id="rId49" Type="http://schemas.openxmlformats.org/officeDocument/2006/relationships/oleObject" Target="../embeddings/oleObject6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73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72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image" Target="../media/image44.wmf"/><Relationship Id="rId10" Type="http://schemas.openxmlformats.org/officeDocument/2006/relationships/image" Target="../media/image8.wmf"/><Relationship Id="rId19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/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3962400"/>
            <a:ext cx="6019800" cy="1752600"/>
          </a:xfrm>
          <a:noFill/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</a:rPr>
              <a:t>Зверев В.А. школа № 258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2800" smtClean="0">
                <a:latin typeface="Times New Roman" pitchFamily="18" charset="0"/>
              </a:rPr>
              <a:t>Санкт-Петербург </a:t>
            </a:r>
            <a:r>
              <a:rPr lang="ru-RU" altLang="ru-RU" sz="2800" smtClean="0">
                <a:latin typeface="Times New Roman" pitchFamily="18" charset="0"/>
              </a:rPr>
              <a:t>26 апреля 2020 г.</a:t>
            </a:r>
            <a:endParaRPr lang="ru-RU" altLang="ru-RU" sz="2800" dirty="0" smtClean="0">
              <a:latin typeface="Times New Roman" pitchFamily="18" charset="0"/>
            </a:endParaRP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533400" y="2133600"/>
            <a:ext cx="8137525" cy="1284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Электростатика</a:t>
            </a:r>
          </a:p>
        </p:txBody>
      </p:sp>
    </p:spTree>
    <p:extLst>
      <p:ext uri="{BB962C8B-B14F-4D97-AF65-F5344CB8AC3E}">
        <p14:creationId xmlns:p14="http://schemas.microsoft.com/office/powerpoint/2010/main" val="196091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Объект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199967"/>
              </p:ext>
            </p:extLst>
          </p:nvPr>
        </p:nvGraphicFramePr>
        <p:xfrm>
          <a:off x="661283" y="5617633"/>
          <a:ext cx="33274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0" name="Формула" r:id="rId3" imgW="1396800" imgH="380880" progId="Equation.3">
                  <p:embed/>
                </p:oleObj>
              </mc:Choice>
              <mc:Fallback>
                <p:oleObj name="Формула" r:id="rId3" imgW="139680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83" y="5617633"/>
                        <a:ext cx="332740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Объект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405318"/>
              </p:ext>
            </p:extLst>
          </p:nvPr>
        </p:nvGraphicFramePr>
        <p:xfrm>
          <a:off x="42863" y="4398963"/>
          <a:ext cx="36464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1" name="Формула" r:id="rId5" imgW="1600200" imgH="380880" progId="Equation.3">
                  <p:embed/>
                </p:oleObj>
              </mc:Choice>
              <mc:Fallback>
                <p:oleObj name="Формула" r:id="rId5" imgW="160020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3" y="4398963"/>
                        <a:ext cx="3646487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4" name="Группа 73"/>
          <p:cNvGrpSpPr/>
          <p:nvPr/>
        </p:nvGrpSpPr>
        <p:grpSpPr>
          <a:xfrm>
            <a:off x="4920445" y="1872318"/>
            <a:ext cx="1267201" cy="925789"/>
            <a:chOff x="6496124" y="1364892"/>
            <a:chExt cx="1267201" cy="925789"/>
          </a:xfrm>
        </p:grpSpPr>
        <p:sp>
          <p:nvSpPr>
            <p:cNvPr id="75" name="Пирог 74"/>
            <p:cNvSpPr/>
            <p:nvPr/>
          </p:nvSpPr>
          <p:spPr>
            <a:xfrm>
              <a:off x="6496124" y="1364892"/>
              <a:ext cx="925789" cy="925789"/>
            </a:xfrm>
            <a:prstGeom prst="pie">
              <a:avLst>
                <a:gd name="adj1" fmla="val 0"/>
                <a:gd name="adj2" fmla="val 1580375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76" name="Объект 7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64896217"/>
                </p:ext>
              </p:extLst>
            </p:nvPr>
          </p:nvGraphicFramePr>
          <p:xfrm>
            <a:off x="7460757" y="1827787"/>
            <a:ext cx="302568" cy="278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72" name="Формула" r:id="rId7" imgW="152280" imgH="139680" progId="Equation.3">
                    <p:embed/>
                  </p:oleObj>
                </mc:Choice>
                <mc:Fallback>
                  <p:oleObj name="Формула" r:id="rId7" imgW="1522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60757" y="1827787"/>
                          <a:ext cx="302568" cy="278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7" name="Группа 76"/>
          <p:cNvGrpSpPr/>
          <p:nvPr/>
        </p:nvGrpSpPr>
        <p:grpSpPr>
          <a:xfrm>
            <a:off x="-112194" y="1748496"/>
            <a:ext cx="1526033" cy="1152644"/>
            <a:chOff x="6421221" y="1306049"/>
            <a:chExt cx="1526033" cy="1152644"/>
          </a:xfrm>
        </p:grpSpPr>
        <p:sp>
          <p:nvSpPr>
            <p:cNvPr id="78" name="Пирог 77"/>
            <p:cNvSpPr/>
            <p:nvPr/>
          </p:nvSpPr>
          <p:spPr>
            <a:xfrm>
              <a:off x="6421221" y="1306049"/>
              <a:ext cx="1152644" cy="1152644"/>
            </a:xfrm>
            <a:prstGeom prst="pie">
              <a:avLst>
                <a:gd name="adj1" fmla="val 20140347"/>
                <a:gd name="adj2" fmla="val 11373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79" name="Объект 7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0980584"/>
                </p:ext>
              </p:extLst>
            </p:nvPr>
          </p:nvGraphicFramePr>
          <p:xfrm>
            <a:off x="7644686" y="1621337"/>
            <a:ext cx="302568" cy="278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73" name="Формула" r:id="rId9" imgW="152280" imgH="139680" progId="Equation.3">
                    <p:embed/>
                  </p:oleObj>
                </mc:Choice>
                <mc:Fallback>
                  <p:oleObj name="Формула" r:id="rId9" imgW="1522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44686" y="1621337"/>
                          <a:ext cx="302568" cy="278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4511" name="Group 63"/>
          <p:cNvGrpSpPr>
            <a:grpSpLocks/>
          </p:cNvGrpSpPr>
          <p:nvPr/>
        </p:nvGrpSpPr>
        <p:grpSpPr bwMode="auto">
          <a:xfrm>
            <a:off x="-28575" y="1143000"/>
            <a:ext cx="6861175" cy="2660650"/>
            <a:chOff x="-18" y="720"/>
            <a:chExt cx="4322" cy="1676"/>
          </a:xfrm>
        </p:grpSpPr>
        <p:sp>
          <p:nvSpPr>
            <p:cNvPr id="50236" name="Text Box 20"/>
            <p:cNvSpPr txBox="1">
              <a:spLocks noChangeArrowheads="1"/>
            </p:cNvSpPr>
            <p:nvPr/>
          </p:nvSpPr>
          <p:spPr bwMode="auto">
            <a:xfrm>
              <a:off x="3943" y="1152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b="1" smtClean="0">
                  <a:solidFill>
                    <a:srgbClr val="000000"/>
                  </a:solidFill>
                </a:rPr>
                <a:t>X</a:t>
              </a:r>
              <a:endParaRPr lang="ru-RU" altLang="ru-RU" sz="2400" b="1" smtClean="0">
                <a:solidFill>
                  <a:srgbClr val="000000"/>
                </a:solidFill>
              </a:endParaRPr>
            </a:p>
          </p:txBody>
        </p:sp>
        <p:sp>
          <p:nvSpPr>
            <p:cNvPr id="50237" name="Line 19"/>
            <p:cNvSpPr>
              <a:spLocks noChangeShapeType="1"/>
            </p:cNvSpPr>
            <p:nvPr/>
          </p:nvSpPr>
          <p:spPr bwMode="auto">
            <a:xfrm>
              <a:off x="55" y="1471"/>
              <a:ext cx="42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50238" name="Line 19"/>
            <p:cNvSpPr>
              <a:spLocks noChangeShapeType="1"/>
            </p:cNvSpPr>
            <p:nvPr/>
          </p:nvSpPr>
          <p:spPr bwMode="auto">
            <a:xfrm rot="5400000">
              <a:off x="-581" y="1536"/>
              <a:ext cx="16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50239" name="Text Box 20"/>
            <p:cNvSpPr txBox="1">
              <a:spLocks noChangeArrowheads="1"/>
            </p:cNvSpPr>
            <p:nvPr/>
          </p:nvSpPr>
          <p:spPr bwMode="auto">
            <a:xfrm>
              <a:off x="-18" y="2108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2400" b="1" smtClean="0">
                  <a:solidFill>
                    <a:srgbClr val="000000"/>
                  </a:solidFill>
                </a:rPr>
                <a:t>y</a:t>
              </a:r>
              <a:endParaRPr lang="ru-RU" altLang="ru-RU" sz="2400" b="1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50233" name="Line 32"/>
          <p:cNvSpPr>
            <a:spLocks noChangeShapeType="1"/>
          </p:cNvSpPr>
          <p:nvPr/>
        </p:nvSpPr>
        <p:spPr bwMode="auto">
          <a:xfrm>
            <a:off x="363538" y="317504"/>
            <a:ext cx="0" cy="677443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0234" name="Line 32"/>
          <p:cNvSpPr>
            <a:spLocks noChangeShapeType="1"/>
          </p:cNvSpPr>
          <p:nvPr/>
        </p:nvSpPr>
        <p:spPr bwMode="auto">
          <a:xfrm>
            <a:off x="5468938" y="333795"/>
            <a:ext cx="0" cy="677443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50182" name="Group 80"/>
          <p:cNvGrpSpPr>
            <a:grpSpLocks/>
          </p:cNvGrpSpPr>
          <p:nvPr/>
        </p:nvGrpSpPr>
        <p:grpSpPr bwMode="auto">
          <a:xfrm>
            <a:off x="344488" y="866775"/>
            <a:ext cx="5143500" cy="2670175"/>
            <a:chOff x="450" y="786"/>
            <a:chExt cx="3240" cy="2080"/>
          </a:xfrm>
        </p:grpSpPr>
        <p:grpSp>
          <p:nvGrpSpPr>
            <p:cNvPr id="50219" name="Group 76"/>
            <p:cNvGrpSpPr>
              <a:grpSpLocks/>
            </p:cNvGrpSpPr>
            <p:nvPr/>
          </p:nvGrpSpPr>
          <p:grpSpPr bwMode="auto">
            <a:xfrm>
              <a:off x="450" y="846"/>
              <a:ext cx="3240" cy="2020"/>
              <a:chOff x="450" y="846"/>
              <a:chExt cx="3240" cy="2020"/>
            </a:xfrm>
          </p:grpSpPr>
          <p:sp>
            <p:nvSpPr>
              <p:cNvPr id="50223" name="Line 10"/>
              <p:cNvSpPr>
                <a:spLocks noChangeShapeType="1"/>
              </p:cNvSpPr>
              <p:nvPr/>
            </p:nvSpPr>
            <p:spPr bwMode="auto">
              <a:xfrm flipV="1">
                <a:off x="630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4" name="Text Box 43"/>
              <p:cNvSpPr txBox="1">
                <a:spLocks noChangeArrowheads="1"/>
              </p:cNvSpPr>
              <p:nvPr/>
            </p:nvSpPr>
            <p:spPr bwMode="auto">
              <a:xfrm>
                <a:off x="516" y="2556"/>
                <a:ext cx="192" cy="3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5" name="Line 10"/>
              <p:cNvSpPr>
                <a:spLocks noChangeShapeType="1"/>
              </p:cNvSpPr>
              <p:nvPr/>
            </p:nvSpPr>
            <p:spPr bwMode="auto">
              <a:xfrm flipV="1">
                <a:off x="2058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6" name="Line 10"/>
              <p:cNvSpPr>
                <a:spLocks noChangeShapeType="1"/>
              </p:cNvSpPr>
              <p:nvPr/>
            </p:nvSpPr>
            <p:spPr bwMode="auto">
              <a:xfrm flipV="1">
                <a:off x="3456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7" name="Text Box 43"/>
              <p:cNvSpPr txBox="1">
                <a:spLocks noChangeArrowheads="1"/>
              </p:cNvSpPr>
              <p:nvPr/>
            </p:nvSpPr>
            <p:spPr bwMode="auto">
              <a:xfrm>
                <a:off x="1968" y="2556"/>
                <a:ext cx="192" cy="3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8" name="Text Box 43"/>
              <p:cNvSpPr txBox="1">
                <a:spLocks noChangeArrowheads="1"/>
              </p:cNvSpPr>
              <p:nvPr/>
            </p:nvSpPr>
            <p:spPr bwMode="auto">
              <a:xfrm>
                <a:off x="3360" y="2557"/>
                <a:ext cx="192" cy="3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29" name="Line 13"/>
              <p:cNvSpPr>
                <a:spLocks noChangeShapeType="1"/>
              </p:cNvSpPr>
              <p:nvPr/>
            </p:nvSpPr>
            <p:spPr bwMode="auto">
              <a:xfrm>
                <a:off x="450" y="864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30" name="Line 13"/>
              <p:cNvSpPr>
                <a:spLocks noChangeShapeType="1"/>
              </p:cNvSpPr>
              <p:nvPr/>
            </p:nvSpPr>
            <p:spPr bwMode="auto">
              <a:xfrm>
                <a:off x="462" y="2580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50231" name="Object 72"/>
              <p:cNvGraphicFramePr>
                <a:graphicFrameLocks noChangeAspect="1"/>
              </p:cNvGraphicFramePr>
              <p:nvPr/>
            </p:nvGraphicFramePr>
            <p:xfrm>
              <a:off x="2094" y="846"/>
              <a:ext cx="264" cy="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874" name="Формула" r:id="rId10" imgW="152268" imgH="203024" progId="Equation.3">
                      <p:embed/>
                    </p:oleObj>
                  </mc:Choice>
                  <mc:Fallback>
                    <p:oleObj name="Формула" r:id="rId10" imgW="152268" imgH="20302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94" y="846"/>
                            <a:ext cx="264" cy="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0220" name="Line 77"/>
            <p:cNvSpPr>
              <a:spLocks noChangeShapeType="1"/>
            </p:cNvSpPr>
            <p:nvPr/>
          </p:nvSpPr>
          <p:spPr bwMode="auto">
            <a:xfrm>
              <a:off x="3384" y="798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50221" name="Line 78"/>
            <p:cNvSpPr>
              <a:spLocks noChangeShapeType="1"/>
            </p:cNvSpPr>
            <p:nvPr/>
          </p:nvSpPr>
          <p:spPr bwMode="auto">
            <a:xfrm>
              <a:off x="600" y="798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50222" name="Line 79"/>
            <p:cNvSpPr>
              <a:spLocks noChangeShapeType="1"/>
            </p:cNvSpPr>
            <p:nvPr/>
          </p:nvSpPr>
          <p:spPr bwMode="auto">
            <a:xfrm>
              <a:off x="2004" y="786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5638800" y="152400"/>
            <a:ext cx="3352800" cy="14478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6" name="Freeform 62"/>
          <p:cNvSpPr>
            <a:spLocks/>
          </p:cNvSpPr>
          <p:nvPr/>
        </p:nvSpPr>
        <p:spPr bwMode="auto">
          <a:xfrm flipV="1">
            <a:off x="430213" y="1752600"/>
            <a:ext cx="4991100" cy="582613"/>
          </a:xfrm>
          <a:custGeom>
            <a:avLst/>
            <a:gdLst>
              <a:gd name="T0" fmla="*/ 2147483647 w 1023"/>
              <a:gd name="T1" fmla="*/ 2147483647 h 909"/>
              <a:gd name="T2" fmla="*/ 2147483647 w 1023"/>
              <a:gd name="T3" fmla="*/ 2147483647 h 909"/>
              <a:gd name="T4" fmla="*/ 2147483647 w 1023"/>
              <a:gd name="T5" fmla="*/ 2147483647 h 909"/>
              <a:gd name="T6" fmla="*/ 2147483647 w 1023"/>
              <a:gd name="T7" fmla="*/ 2147483647 h 909"/>
              <a:gd name="T8" fmla="*/ 2147483647 w 1023"/>
              <a:gd name="T9" fmla="*/ 2147483647 h 909"/>
              <a:gd name="T10" fmla="*/ 2147483647 w 1023"/>
              <a:gd name="T11" fmla="*/ 2147483647 h 909"/>
              <a:gd name="T12" fmla="*/ 2147483647 w 1023"/>
              <a:gd name="T13" fmla="*/ 2147483647 h 909"/>
              <a:gd name="T14" fmla="*/ 2147483647 w 1023"/>
              <a:gd name="T15" fmla="*/ 2147483647 h 909"/>
              <a:gd name="T16" fmla="*/ 2147483647 w 1023"/>
              <a:gd name="T17" fmla="*/ 2147483647 h 909"/>
              <a:gd name="T18" fmla="*/ 2147483647 w 1023"/>
              <a:gd name="T19" fmla="*/ 2147483647 h 909"/>
              <a:gd name="T20" fmla="*/ 2147483647 w 1023"/>
              <a:gd name="T21" fmla="*/ 2147483647 h 909"/>
              <a:gd name="T22" fmla="*/ 2147483647 w 1023"/>
              <a:gd name="T23" fmla="*/ 2147483647 h 909"/>
              <a:gd name="T24" fmla="*/ 2147483647 w 1023"/>
              <a:gd name="T25" fmla="*/ 2147483647 h 909"/>
              <a:gd name="T26" fmla="*/ 2147483647 w 1023"/>
              <a:gd name="T27" fmla="*/ 2147483647 h 909"/>
              <a:gd name="T28" fmla="*/ 2147483647 w 1023"/>
              <a:gd name="T29" fmla="*/ 2147483647 h 909"/>
              <a:gd name="T30" fmla="*/ 2147483647 w 1023"/>
              <a:gd name="T31" fmla="*/ 2147483647 h 909"/>
              <a:gd name="T32" fmla="*/ 2147483647 w 1023"/>
              <a:gd name="T33" fmla="*/ 2147483647 h 909"/>
              <a:gd name="T34" fmla="*/ 2147483647 w 1023"/>
              <a:gd name="T35" fmla="*/ 2147483647 h 909"/>
              <a:gd name="T36" fmla="*/ 2147483647 w 1023"/>
              <a:gd name="T37" fmla="*/ 2147483647 h 909"/>
              <a:gd name="T38" fmla="*/ 2147483647 w 1023"/>
              <a:gd name="T39" fmla="*/ 2147483647 h 909"/>
              <a:gd name="T40" fmla="*/ 2147483647 w 1023"/>
              <a:gd name="T41" fmla="*/ 2147483647 h 909"/>
              <a:gd name="T42" fmla="*/ 2147483647 w 1023"/>
              <a:gd name="T43" fmla="*/ 2147483647 h 909"/>
              <a:gd name="T44" fmla="*/ 2147483647 w 1023"/>
              <a:gd name="T45" fmla="*/ 2147483647 h 909"/>
              <a:gd name="T46" fmla="*/ 2147483647 w 1023"/>
              <a:gd name="T47" fmla="*/ 2147483647 h 909"/>
              <a:gd name="T48" fmla="*/ 2147483647 w 1023"/>
              <a:gd name="T49" fmla="*/ 2147483647 h 909"/>
              <a:gd name="T50" fmla="*/ 2147483647 w 1023"/>
              <a:gd name="T51" fmla="*/ 2147483647 h 909"/>
              <a:gd name="T52" fmla="*/ 2147483647 w 1023"/>
              <a:gd name="T53" fmla="*/ 2147483647 h 909"/>
              <a:gd name="T54" fmla="*/ 2147483647 w 1023"/>
              <a:gd name="T55" fmla="*/ 2147483647 h 909"/>
              <a:gd name="T56" fmla="*/ 2147483647 w 1023"/>
              <a:gd name="T57" fmla="*/ 2147483647 h 909"/>
              <a:gd name="T58" fmla="*/ 2147483647 w 1023"/>
              <a:gd name="T59" fmla="*/ 2147483647 h 909"/>
              <a:gd name="T60" fmla="*/ 2147483647 w 1023"/>
              <a:gd name="T61" fmla="*/ 2147483647 h 909"/>
              <a:gd name="T62" fmla="*/ 2147483647 w 1023"/>
              <a:gd name="T63" fmla="*/ 2147483647 h 909"/>
              <a:gd name="T64" fmla="*/ 2147483647 w 1023"/>
              <a:gd name="T65" fmla="*/ 2147483647 h 909"/>
              <a:gd name="T66" fmla="*/ 2147483647 w 1023"/>
              <a:gd name="T67" fmla="*/ 2147483647 h 909"/>
              <a:gd name="T68" fmla="*/ 2147483647 w 1023"/>
              <a:gd name="T69" fmla="*/ 2147483647 h 909"/>
              <a:gd name="T70" fmla="*/ 2147483647 w 1023"/>
              <a:gd name="T71" fmla="*/ 2147483647 h 909"/>
              <a:gd name="T72" fmla="*/ 2147483647 w 1023"/>
              <a:gd name="T73" fmla="*/ 2147483647 h 909"/>
              <a:gd name="T74" fmla="*/ 2147483647 w 1023"/>
              <a:gd name="T75" fmla="*/ 2147483647 h 909"/>
              <a:gd name="T76" fmla="*/ 2147483647 w 1023"/>
              <a:gd name="T77" fmla="*/ 2147483647 h 909"/>
              <a:gd name="T78" fmla="*/ 2147483647 w 1023"/>
              <a:gd name="T79" fmla="*/ 2147483647 h 909"/>
              <a:gd name="T80" fmla="*/ 2147483647 w 1023"/>
              <a:gd name="T81" fmla="*/ 2147483647 h 909"/>
              <a:gd name="T82" fmla="*/ 2147483647 w 1023"/>
              <a:gd name="T83" fmla="*/ 2147483647 h 909"/>
              <a:gd name="T84" fmla="*/ 2147483647 w 1023"/>
              <a:gd name="T85" fmla="*/ 2147483647 h 909"/>
              <a:gd name="T86" fmla="*/ 2147483647 w 1023"/>
              <a:gd name="T87" fmla="*/ 2147483647 h 909"/>
              <a:gd name="T88" fmla="*/ 2147483647 w 1023"/>
              <a:gd name="T89" fmla="*/ 2147483647 h 909"/>
              <a:gd name="T90" fmla="*/ 2147483647 w 1023"/>
              <a:gd name="T91" fmla="*/ 2147483647 h 909"/>
              <a:gd name="T92" fmla="*/ 2147483647 w 1023"/>
              <a:gd name="T93" fmla="*/ 2147483647 h 909"/>
              <a:gd name="T94" fmla="*/ 2147483647 w 1023"/>
              <a:gd name="T95" fmla="*/ 2147483647 h 909"/>
              <a:gd name="T96" fmla="*/ 2147483647 w 1023"/>
              <a:gd name="T97" fmla="*/ 2147483647 h 909"/>
              <a:gd name="T98" fmla="*/ 2147483647 w 1023"/>
              <a:gd name="T99" fmla="*/ 2147483647 h 909"/>
              <a:gd name="T100" fmla="*/ 2147483647 w 1023"/>
              <a:gd name="T101" fmla="*/ 2147483647 h 909"/>
              <a:gd name="T102" fmla="*/ 2147483647 w 1023"/>
              <a:gd name="T103" fmla="*/ 2147483647 h 909"/>
              <a:gd name="T104" fmla="*/ 2147483647 w 1023"/>
              <a:gd name="T105" fmla="*/ 2147483647 h 909"/>
              <a:gd name="T106" fmla="*/ 2147483647 w 1023"/>
              <a:gd name="T107" fmla="*/ 2147483647 h 909"/>
              <a:gd name="T108" fmla="*/ 2147483647 w 1023"/>
              <a:gd name="T109" fmla="*/ 2147483647 h 909"/>
              <a:gd name="T110" fmla="*/ 2147483647 w 1023"/>
              <a:gd name="T111" fmla="*/ 2147483647 h 909"/>
              <a:gd name="T112" fmla="*/ 2147483647 w 1023"/>
              <a:gd name="T113" fmla="*/ 2147483647 h 909"/>
              <a:gd name="T114" fmla="*/ 2147483647 w 1023"/>
              <a:gd name="T115" fmla="*/ 2147483647 h 909"/>
              <a:gd name="T116" fmla="*/ 2147483647 w 1023"/>
              <a:gd name="T117" fmla="*/ 2147483647 h 909"/>
              <a:gd name="T118" fmla="*/ 2147483647 w 1023"/>
              <a:gd name="T119" fmla="*/ 2147483647 h 90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023"/>
              <a:gd name="T181" fmla="*/ 0 h 909"/>
              <a:gd name="T182" fmla="*/ 1023 w 1023"/>
              <a:gd name="T183" fmla="*/ 909 h 90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023" h="909">
                <a:moveTo>
                  <a:pt x="0" y="1"/>
                </a:moveTo>
                <a:lnTo>
                  <a:pt x="1" y="5"/>
                </a:lnTo>
                <a:lnTo>
                  <a:pt x="2" y="8"/>
                </a:lnTo>
                <a:lnTo>
                  <a:pt x="3" y="12"/>
                </a:lnTo>
                <a:lnTo>
                  <a:pt x="4" y="15"/>
                </a:lnTo>
                <a:lnTo>
                  <a:pt x="5" y="19"/>
                </a:lnTo>
                <a:lnTo>
                  <a:pt x="6" y="22"/>
                </a:lnTo>
                <a:lnTo>
                  <a:pt x="7" y="26"/>
                </a:lnTo>
                <a:lnTo>
                  <a:pt x="8" y="29"/>
                </a:lnTo>
                <a:lnTo>
                  <a:pt x="9" y="33"/>
                </a:lnTo>
                <a:lnTo>
                  <a:pt x="10" y="36"/>
                </a:lnTo>
                <a:lnTo>
                  <a:pt x="11" y="40"/>
                </a:lnTo>
                <a:lnTo>
                  <a:pt x="12" y="43"/>
                </a:lnTo>
                <a:lnTo>
                  <a:pt x="13" y="47"/>
                </a:lnTo>
                <a:lnTo>
                  <a:pt x="14" y="50"/>
                </a:lnTo>
                <a:lnTo>
                  <a:pt x="15" y="54"/>
                </a:lnTo>
                <a:lnTo>
                  <a:pt x="16" y="57"/>
                </a:lnTo>
                <a:lnTo>
                  <a:pt x="17" y="60"/>
                </a:lnTo>
                <a:lnTo>
                  <a:pt x="18" y="64"/>
                </a:lnTo>
                <a:lnTo>
                  <a:pt x="19" y="67"/>
                </a:lnTo>
                <a:lnTo>
                  <a:pt x="20" y="71"/>
                </a:lnTo>
                <a:lnTo>
                  <a:pt x="21" y="74"/>
                </a:lnTo>
                <a:lnTo>
                  <a:pt x="22" y="78"/>
                </a:lnTo>
                <a:lnTo>
                  <a:pt x="23" y="81"/>
                </a:lnTo>
                <a:lnTo>
                  <a:pt x="24" y="84"/>
                </a:lnTo>
                <a:lnTo>
                  <a:pt x="25" y="88"/>
                </a:lnTo>
                <a:lnTo>
                  <a:pt x="26" y="91"/>
                </a:lnTo>
                <a:lnTo>
                  <a:pt x="27" y="94"/>
                </a:lnTo>
                <a:lnTo>
                  <a:pt x="28" y="98"/>
                </a:lnTo>
                <a:lnTo>
                  <a:pt x="29" y="101"/>
                </a:lnTo>
                <a:lnTo>
                  <a:pt x="30" y="104"/>
                </a:lnTo>
                <a:lnTo>
                  <a:pt x="31" y="108"/>
                </a:lnTo>
                <a:lnTo>
                  <a:pt x="32" y="111"/>
                </a:lnTo>
                <a:lnTo>
                  <a:pt x="33" y="114"/>
                </a:lnTo>
                <a:lnTo>
                  <a:pt x="34" y="118"/>
                </a:lnTo>
                <a:lnTo>
                  <a:pt x="35" y="121"/>
                </a:lnTo>
                <a:lnTo>
                  <a:pt x="36" y="124"/>
                </a:lnTo>
                <a:lnTo>
                  <a:pt x="37" y="128"/>
                </a:lnTo>
                <a:lnTo>
                  <a:pt x="38" y="131"/>
                </a:lnTo>
                <a:lnTo>
                  <a:pt x="39" y="134"/>
                </a:lnTo>
                <a:lnTo>
                  <a:pt x="40" y="138"/>
                </a:lnTo>
                <a:lnTo>
                  <a:pt x="41" y="141"/>
                </a:lnTo>
                <a:lnTo>
                  <a:pt x="42" y="144"/>
                </a:lnTo>
                <a:lnTo>
                  <a:pt x="43" y="147"/>
                </a:lnTo>
                <a:lnTo>
                  <a:pt x="44" y="151"/>
                </a:lnTo>
                <a:lnTo>
                  <a:pt x="45" y="154"/>
                </a:lnTo>
                <a:lnTo>
                  <a:pt x="46" y="157"/>
                </a:lnTo>
                <a:lnTo>
                  <a:pt x="47" y="160"/>
                </a:lnTo>
                <a:lnTo>
                  <a:pt x="48" y="164"/>
                </a:lnTo>
                <a:lnTo>
                  <a:pt x="49" y="167"/>
                </a:lnTo>
                <a:lnTo>
                  <a:pt x="50" y="170"/>
                </a:lnTo>
                <a:lnTo>
                  <a:pt x="51" y="173"/>
                </a:lnTo>
                <a:lnTo>
                  <a:pt x="52" y="176"/>
                </a:lnTo>
                <a:lnTo>
                  <a:pt x="53" y="180"/>
                </a:lnTo>
                <a:lnTo>
                  <a:pt x="54" y="183"/>
                </a:lnTo>
                <a:lnTo>
                  <a:pt x="55" y="186"/>
                </a:lnTo>
                <a:lnTo>
                  <a:pt x="56" y="189"/>
                </a:lnTo>
                <a:lnTo>
                  <a:pt x="57" y="192"/>
                </a:lnTo>
                <a:lnTo>
                  <a:pt x="58" y="195"/>
                </a:lnTo>
                <a:lnTo>
                  <a:pt x="59" y="199"/>
                </a:lnTo>
                <a:lnTo>
                  <a:pt x="60" y="202"/>
                </a:lnTo>
                <a:lnTo>
                  <a:pt x="61" y="205"/>
                </a:lnTo>
                <a:lnTo>
                  <a:pt x="62" y="208"/>
                </a:lnTo>
                <a:lnTo>
                  <a:pt x="63" y="211"/>
                </a:lnTo>
                <a:lnTo>
                  <a:pt x="64" y="214"/>
                </a:lnTo>
                <a:lnTo>
                  <a:pt x="65" y="217"/>
                </a:lnTo>
                <a:lnTo>
                  <a:pt x="66" y="220"/>
                </a:lnTo>
                <a:lnTo>
                  <a:pt x="67" y="223"/>
                </a:lnTo>
                <a:lnTo>
                  <a:pt x="68" y="227"/>
                </a:lnTo>
                <a:lnTo>
                  <a:pt x="69" y="230"/>
                </a:lnTo>
                <a:lnTo>
                  <a:pt x="70" y="233"/>
                </a:lnTo>
                <a:lnTo>
                  <a:pt x="71" y="236"/>
                </a:lnTo>
                <a:lnTo>
                  <a:pt x="72" y="239"/>
                </a:lnTo>
                <a:lnTo>
                  <a:pt x="73" y="242"/>
                </a:lnTo>
                <a:lnTo>
                  <a:pt x="74" y="245"/>
                </a:lnTo>
                <a:lnTo>
                  <a:pt x="75" y="248"/>
                </a:lnTo>
                <a:lnTo>
                  <a:pt x="76" y="251"/>
                </a:lnTo>
                <a:lnTo>
                  <a:pt x="77" y="254"/>
                </a:lnTo>
                <a:lnTo>
                  <a:pt x="78" y="257"/>
                </a:lnTo>
                <a:lnTo>
                  <a:pt x="79" y="260"/>
                </a:lnTo>
                <a:lnTo>
                  <a:pt x="80" y="263"/>
                </a:lnTo>
                <a:lnTo>
                  <a:pt x="81" y="266"/>
                </a:lnTo>
                <a:lnTo>
                  <a:pt x="82" y="269"/>
                </a:lnTo>
                <a:lnTo>
                  <a:pt x="83" y="272"/>
                </a:lnTo>
                <a:lnTo>
                  <a:pt x="84" y="275"/>
                </a:lnTo>
                <a:lnTo>
                  <a:pt x="85" y="278"/>
                </a:lnTo>
                <a:lnTo>
                  <a:pt x="86" y="281"/>
                </a:lnTo>
                <a:lnTo>
                  <a:pt x="87" y="284"/>
                </a:lnTo>
                <a:lnTo>
                  <a:pt x="88" y="287"/>
                </a:lnTo>
                <a:lnTo>
                  <a:pt x="89" y="290"/>
                </a:lnTo>
                <a:lnTo>
                  <a:pt x="90" y="293"/>
                </a:lnTo>
                <a:lnTo>
                  <a:pt x="91" y="296"/>
                </a:lnTo>
                <a:lnTo>
                  <a:pt x="92" y="299"/>
                </a:lnTo>
                <a:lnTo>
                  <a:pt x="93" y="301"/>
                </a:lnTo>
                <a:lnTo>
                  <a:pt x="94" y="304"/>
                </a:lnTo>
                <a:lnTo>
                  <a:pt x="95" y="307"/>
                </a:lnTo>
                <a:lnTo>
                  <a:pt x="96" y="310"/>
                </a:lnTo>
                <a:lnTo>
                  <a:pt x="97" y="313"/>
                </a:lnTo>
                <a:lnTo>
                  <a:pt x="98" y="316"/>
                </a:lnTo>
                <a:lnTo>
                  <a:pt x="99" y="319"/>
                </a:lnTo>
                <a:lnTo>
                  <a:pt x="100" y="322"/>
                </a:lnTo>
                <a:lnTo>
                  <a:pt x="101" y="324"/>
                </a:lnTo>
                <a:lnTo>
                  <a:pt x="102" y="327"/>
                </a:lnTo>
                <a:lnTo>
                  <a:pt x="103" y="330"/>
                </a:lnTo>
                <a:lnTo>
                  <a:pt x="104" y="333"/>
                </a:lnTo>
                <a:lnTo>
                  <a:pt x="105" y="336"/>
                </a:lnTo>
                <a:lnTo>
                  <a:pt x="106" y="339"/>
                </a:lnTo>
                <a:lnTo>
                  <a:pt x="107" y="341"/>
                </a:lnTo>
                <a:lnTo>
                  <a:pt x="108" y="344"/>
                </a:lnTo>
                <a:lnTo>
                  <a:pt x="109" y="347"/>
                </a:lnTo>
                <a:lnTo>
                  <a:pt x="110" y="350"/>
                </a:lnTo>
                <a:lnTo>
                  <a:pt x="111" y="353"/>
                </a:lnTo>
                <a:lnTo>
                  <a:pt x="112" y="355"/>
                </a:lnTo>
                <a:lnTo>
                  <a:pt x="113" y="358"/>
                </a:lnTo>
                <a:lnTo>
                  <a:pt x="114" y="361"/>
                </a:lnTo>
                <a:lnTo>
                  <a:pt x="115" y="364"/>
                </a:lnTo>
                <a:lnTo>
                  <a:pt x="116" y="366"/>
                </a:lnTo>
                <a:lnTo>
                  <a:pt x="117" y="369"/>
                </a:lnTo>
                <a:lnTo>
                  <a:pt x="118" y="372"/>
                </a:lnTo>
                <a:lnTo>
                  <a:pt x="119" y="375"/>
                </a:lnTo>
                <a:lnTo>
                  <a:pt x="120" y="377"/>
                </a:lnTo>
                <a:lnTo>
                  <a:pt x="121" y="380"/>
                </a:lnTo>
                <a:lnTo>
                  <a:pt x="122" y="383"/>
                </a:lnTo>
                <a:lnTo>
                  <a:pt x="123" y="386"/>
                </a:lnTo>
                <a:lnTo>
                  <a:pt x="124" y="388"/>
                </a:lnTo>
                <a:lnTo>
                  <a:pt x="125" y="391"/>
                </a:lnTo>
                <a:lnTo>
                  <a:pt x="126" y="394"/>
                </a:lnTo>
                <a:lnTo>
                  <a:pt x="127" y="396"/>
                </a:lnTo>
                <a:lnTo>
                  <a:pt x="128" y="399"/>
                </a:lnTo>
                <a:lnTo>
                  <a:pt x="129" y="402"/>
                </a:lnTo>
                <a:lnTo>
                  <a:pt x="130" y="404"/>
                </a:lnTo>
                <a:lnTo>
                  <a:pt x="131" y="407"/>
                </a:lnTo>
                <a:lnTo>
                  <a:pt x="132" y="410"/>
                </a:lnTo>
                <a:lnTo>
                  <a:pt x="133" y="412"/>
                </a:lnTo>
                <a:lnTo>
                  <a:pt x="134" y="415"/>
                </a:lnTo>
                <a:lnTo>
                  <a:pt x="135" y="417"/>
                </a:lnTo>
                <a:lnTo>
                  <a:pt x="136" y="420"/>
                </a:lnTo>
                <a:lnTo>
                  <a:pt x="137" y="423"/>
                </a:lnTo>
                <a:lnTo>
                  <a:pt x="138" y="425"/>
                </a:lnTo>
                <a:lnTo>
                  <a:pt x="139" y="428"/>
                </a:lnTo>
                <a:lnTo>
                  <a:pt x="140" y="430"/>
                </a:lnTo>
                <a:lnTo>
                  <a:pt x="141" y="433"/>
                </a:lnTo>
                <a:lnTo>
                  <a:pt x="142" y="436"/>
                </a:lnTo>
                <a:lnTo>
                  <a:pt x="143" y="438"/>
                </a:lnTo>
                <a:lnTo>
                  <a:pt x="144" y="441"/>
                </a:lnTo>
                <a:lnTo>
                  <a:pt x="145" y="443"/>
                </a:lnTo>
                <a:lnTo>
                  <a:pt x="146" y="446"/>
                </a:lnTo>
                <a:lnTo>
                  <a:pt x="147" y="448"/>
                </a:lnTo>
                <a:lnTo>
                  <a:pt x="148" y="451"/>
                </a:lnTo>
                <a:lnTo>
                  <a:pt x="149" y="453"/>
                </a:lnTo>
                <a:lnTo>
                  <a:pt x="150" y="456"/>
                </a:lnTo>
                <a:lnTo>
                  <a:pt x="151" y="458"/>
                </a:lnTo>
                <a:lnTo>
                  <a:pt x="152" y="461"/>
                </a:lnTo>
                <a:lnTo>
                  <a:pt x="153" y="463"/>
                </a:lnTo>
                <a:lnTo>
                  <a:pt x="154" y="466"/>
                </a:lnTo>
                <a:lnTo>
                  <a:pt x="155" y="468"/>
                </a:lnTo>
                <a:lnTo>
                  <a:pt x="156" y="471"/>
                </a:lnTo>
                <a:lnTo>
                  <a:pt x="157" y="473"/>
                </a:lnTo>
                <a:lnTo>
                  <a:pt x="158" y="476"/>
                </a:lnTo>
                <a:lnTo>
                  <a:pt x="159" y="478"/>
                </a:lnTo>
                <a:lnTo>
                  <a:pt x="160" y="481"/>
                </a:lnTo>
                <a:lnTo>
                  <a:pt x="161" y="483"/>
                </a:lnTo>
                <a:lnTo>
                  <a:pt x="162" y="485"/>
                </a:lnTo>
                <a:lnTo>
                  <a:pt x="163" y="488"/>
                </a:lnTo>
                <a:lnTo>
                  <a:pt x="164" y="490"/>
                </a:lnTo>
                <a:lnTo>
                  <a:pt x="165" y="493"/>
                </a:lnTo>
                <a:lnTo>
                  <a:pt x="166" y="495"/>
                </a:lnTo>
                <a:lnTo>
                  <a:pt x="167" y="498"/>
                </a:lnTo>
                <a:lnTo>
                  <a:pt x="168" y="500"/>
                </a:lnTo>
                <a:lnTo>
                  <a:pt x="169" y="502"/>
                </a:lnTo>
                <a:lnTo>
                  <a:pt x="170" y="505"/>
                </a:lnTo>
                <a:lnTo>
                  <a:pt x="171" y="507"/>
                </a:lnTo>
                <a:lnTo>
                  <a:pt x="172" y="509"/>
                </a:lnTo>
                <a:lnTo>
                  <a:pt x="173" y="512"/>
                </a:lnTo>
                <a:lnTo>
                  <a:pt x="174" y="514"/>
                </a:lnTo>
                <a:lnTo>
                  <a:pt x="175" y="516"/>
                </a:lnTo>
                <a:lnTo>
                  <a:pt x="176" y="519"/>
                </a:lnTo>
                <a:lnTo>
                  <a:pt x="177" y="521"/>
                </a:lnTo>
                <a:lnTo>
                  <a:pt x="178" y="523"/>
                </a:lnTo>
                <a:lnTo>
                  <a:pt x="179" y="526"/>
                </a:lnTo>
                <a:lnTo>
                  <a:pt x="180" y="528"/>
                </a:lnTo>
                <a:lnTo>
                  <a:pt x="181" y="530"/>
                </a:lnTo>
                <a:lnTo>
                  <a:pt x="182" y="533"/>
                </a:lnTo>
                <a:lnTo>
                  <a:pt x="183" y="535"/>
                </a:lnTo>
                <a:lnTo>
                  <a:pt x="184" y="537"/>
                </a:lnTo>
                <a:lnTo>
                  <a:pt x="185" y="539"/>
                </a:lnTo>
                <a:lnTo>
                  <a:pt x="186" y="542"/>
                </a:lnTo>
                <a:lnTo>
                  <a:pt x="187" y="544"/>
                </a:lnTo>
                <a:lnTo>
                  <a:pt x="188" y="546"/>
                </a:lnTo>
                <a:lnTo>
                  <a:pt x="189" y="548"/>
                </a:lnTo>
                <a:lnTo>
                  <a:pt x="190" y="551"/>
                </a:lnTo>
                <a:lnTo>
                  <a:pt x="191" y="553"/>
                </a:lnTo>
                <a:lnTo>
                  <a:pt x="192" y="555"/>
                </a:lnTo>
                <a:lnTo>
                  <a:pt x="193" y="557"/>
                </a:lnTo>
                <a:lnTo>
                  <a:pt x="194" y="560"/>
                </a:lnTo>
                <a:lnTo>
                  <a:pt x="195" y="562"/>
                </a:lnTo>
                <a:lnTo>
                  <a:pt x="196" y="564"/>
                </a:lnTo>
                <a:lnTo>
                  <a:pt x="197" y="566"/>
                </a:lnTo>
                <a:lnTo>
                  <a:pt x="198" y="568"/>
                </a:lnTo>
                <a:lnTo>
                  <a:pt x="199" y="571"/>
                </a:lnTo>
                <a:lnTo>
                  <a:pt x="200" y="573"/>
                </a:lnTo>
                <a:lnTo>
                  <a:pt x="201" y="575"/>
                </a:lnTo>
                <a:lnTo>
                  <a:pt x="202" y="577"/>
                </a:lnTo>
                <a:lnTo>
                  <a:pt x="203" y="579"/>
                </a:lnTo>
                <a:lnTo>
                  <a:pt x="204" y="581"/>
                </a:lnTo>
                <a:lnTo>
                  <a:pt x="205" y="583"/>
                </a:lnTo>
                <a:lnTo>
                  <a:pt x="206" y="586"/>
                </a:lnTo>
                <a:lnTo>
                  <a:pt x="207" y="588"/>
                </a:lnTo>
                <a:lnTo>
                  <a:pt x="208" y="590"/>
                </a:lnTo>
                <a:lnTo>
                  <a:pt x="209" y="592"/>
                </a:lnTo>
                <a:lnTo>
                  <a:pt x="210" y="594"/>
                </a:lnTo>
                <a:lnTo>
                  <a:pt x="211" y="596"/>
                </a:lnTo>
                <a:lnTo>
                  <a:pt x="212" y="598"/>
                </a:lnTo>
                <a:lnTo>
                  <a:pt x="213" y="600"/>
                </a:lnTo>
                <a:lnTo>
                  <a:pt x="214" y="602"/>
                </a:lnTo>
                <a:lnTo>
                  <a:pt x="215" y="604"/>
                </a:lnTo>
                <a:lnTo>
                  <a:pt x="216" y="606"/>
                </a:lnTo>
                <a:lnTo>
                  <a:pt x="217" y="608"/>
                </a:lnTo>
                <a:lnTo>
                  <a:pt x="218" y="610"/>
                </a:lnTo>
                <a:lnTo>
                  <a:pt x="219" y="613"/>
                </a:lnTo>
                <a:lnTo>
                  <a:pt x="220" y="615"/>
                </a:lnTo>
                <a:lnTo>
                  <a:pt x="221" y="617"/>
                </a:lnTo>
                <a:lnTo>
                  <a:pt x="222" y="619"/>
                </a:lnTo>
                <a:lnTo>
                  <a:pt x="223" y="621"/>
                </a:lnTo>
                <a:lnTo>
                  <a:pt x="224" y="623"/>
                </a:lnTo>
                <a:lnTo>
                  <a:pt x="225" y="625"/>
                </a:lnTo>
                <a:lnTo>
                  <a:pt x="226" y="627"/>
                </a:lnTo>
                <a:lnTo>
                  <a:pt x="227" y="629"/>
                </a:lnTo>
                <a:lnTo>
                  <a:pt x="228" y="631"/>
                </a:lnTo>
                <a:lnTo>
                  <a:pt x="229" y="632"/>
                </a:lnTo>
                <a:lnTo>
                  <a:pt x="230" y="634"/>
                </a:lnTo>
                <a:lnTo>
                  <a:pt x="231" y="636"/>
                </a:lnTo>
                <a:lnTo>
                  <a:pt x="232" y="638"/>
                </a:lnTo>
                <a:lnTo>
                  <a:pt x="233" y="640"/>
                </a:lnTo>
                <a:lnTo>
                  <a:pt x="234" y="642"/>
                </a:lnTo>
                <a:lnTo>
                  <a:pt x="235" y="644"/>
                </a:lnTo>
                <a:lnTo>
                  <a:pt x="236" y="646"/>
                </a:lnTo>
                <a:lnTo>
                  <a:pt x="237" y="648"/>
                </a:lnTo>
                <a:lnTo>
                  <a:pt x="238" y="650"/>
                </a:lnTo>
                <a:lnTo>
                  <a:pt x="239" y="652"/>
                </a:lnTo>
                <a:lnTo>
                  <a:pt x="240" y="654"/>
                </a:lnTo>
                <a:lnTo>
                  <a:pt x="241" y="656"/>
                </a:lnTo>
                <a:lnTo>
                  <a:pt x="242" y="657"/>
                </a:lnTo>
                <a:lnTo>
                  <a:pt x="243" y="659"/>
                </a:lnTo>
                <a:lnTo>
                  <a:pt x="244" y="661"/>
                </a:lnTo>
                <a:lnTo>
                  <a:pt x="245" y="663"/>
                </a:lnTo>
                <a:lnTo>
                  <a:pt x="246" y="665"/>
                </a:lnTo>
                <a:lnTo>
                  <a:pt x="247" y="667"/>
                </a:lnTo>
                <a:lnTo>
                  <a:pt x="248" y="668"/>
                </a:lnTo>
                <a:lnTo>
                  <a:pt x="249" y="670"/>
                </a:lnTo>
                <a:lnTo>
                  <a:pt x="250" y="672"/>
                </a:lnTo>
                <a:lnTo>
                  <a:pt x="251" y="674"/>
                </a:lnTo>
                <a:lnTo>
                  <a:pt x="252" y="676"/>
                </a:lnTo>
                <a:lnTo>
                  <a:pt x="253" y="678"/>
                </a:lnTo>
                <a:lnTo>
                  <a:pt x="254" y="679"/>
                </a:lnTo>
                <a:lnTo>
                  <a:pt x="255" y="681"/>
                </a:lnTo>
                <a:lnTo>
                  <a:pt x="256" y="683"/>
                </a:lnTo>
                <a:lnTo>
                  <a:pt x="257" y="685"/>
                </a:lnTo>
                <a:lnTo>
                  <a:pt x="258" y="686"/>
                </a:lnTo>
                <a:lnTo>
                  <a:pt x="259" y="688"/>
                </a:lnTo>
                <a:lnTo>
                  <a:pt x="260" y="690"/>
                </a:lnTo>
                <a:lnTo>
                  <a:pt x="261" y="692"/>
                </a:lnTo>
                <a:lnTo>
                  <a:pt x="262" y="693"/>
                </a:lnTo>
                <a:lnTo>
                  <a:pt x="263" y="695"/>
                </a:lnTo>
                <a:lnTo>
                  <a:pt x="264" y="697"/>
                </a:lnTo>
                <a:lnTo>
                  <a:pt x="265" y="699"/>
                </a:lnTo>
                <a:lnTo>
                  <a:pt x="266" y="700"/>
                </a:lnTo>
                <a:lnTo>
                  <a:pt x="267" y="702"/>
                </a:lnTo>
                <a:lnTo>
                  <a:pt x="268" y="704"/>
                </a:lnTo>
                <a:lnTo>
                  <a:pt x="269" y="705"/>
                </a:lnTo>
                <a:lnTo>
                  <a:pt x="270" y="707"/>
                </a:lnTo>
                <a:lnTo>
                  <a:pt x="271" y="709"/>
                </a:lnTo>
                <a:lnTo>
                  <a:pt x="272" y="710"/>
                </a:lnTo>
                <a:lnTo>
                  <a:pt x="273" y="712"/>
                </a:lnTo>
                <a:lnTo>
                  <a:pt x="274" y="714"/>
                </a:lnTo>
                <a:lnTo>
                  <a:pt x="275" y="715"/>
                </a:lnTo>
                <a:lnTo>
                  <a:pt x="276" y="717"/>
                </a:lnTo>
                <a:lnTo>
                  <a:pt x="277" y="719"/>
                </a:lnTo>
                <a:lnTo>
                  <a:pt x="278" y="720"/>
                </a:lnTo>
                <a:lnTo>
                  <a:pt x="279" y="722"/>
                </a:lnTo>
                <a:lnTo>
                  <a:pt x="280" y="723"/>
                </a:lnTo>
                <a:lnTo>
                  <a:pt x="281" y="725"/>
                </a:lnTo>
                <a:lnTo>
                  <a:pt x="282" y="727"/>
                </a:lnTo>
                <a:lnTo>
                  <a:pt x="283" y="728"/>
                </a:lnTo>
                <a:lnTo>
                  <a:pt x="284" y="730"/>
                </a:lnTo>
                <a:lnTo>
                  <a:pt x="285" y="731"/>
                </a:lnTo>
                <a:lnTo>
                  <a:pt x="286" y="733"/>
                </a:lnTo>
                <a:lnTo>
                  <a:pt x="287" y="735"/>
                </a:lnTo>
                <a:lnTo>
                  <a:pt x="288" y="736"/>
                </a:lnTo>
                <a:lnTo>
                  <a:pt x="289" y="738"/>
                </a:lnTo>
                <a:lnTo>
                  <a:pt x="290" y="739"/>
                </a:lnTo>
                <a:lnTo>
                  <a:pt x="291" y="741"/>
                </a:lnTo>
                <a:lnTo>
                  <a:pt x="292" y="742"/>
                </a:lnTo>
                <a:lnTo>
                  <a:pt x="293" y="744"/>
                </a:lnTo>
                <a:lnTo>
                  <a:pt x="294" y="745"/>
                </a:lnTo>
                <a:lnTo>
                  <a:pt x="295" y="747"/>
                </a:lnTo>
                <a:lnTo>
                  <a:pt x="296" y="748"/>
                </a:lnTo>
                <a:lnTo>
                  <a:pt x="297" y="750"/>
                </a:lnTo>
                <a:lnTo>
                  <a:pt x="298" y="751"/>
                </a:lnTo>
                <a:lnTo>
                  <a:pt x="299" y="753"/>
                </a:lnTo>
                <a:lnTo>
                  <a:pt x="300" y="754"/>
                </a:lnTo>
                <a:lnTo>
                  <a:pt x="301" y="756"/>
                </a:lnTo>
                <a:lnTo>
                  <a:pt x="302" y="757"/>
                </a:lnTo>
                <a:lnTo>
                  <a:pt x="303" y="759"/>
                </a:lnTo>
                <a:lnTo>
                  <a:pt x="304" y="760"/>
                </a:lnTo>
                <a:lnTo>
                  <a:pt x="305" y="761"/>
                </a:lnTo>
                <a:lnTo>
                  <a:pt x="306" y="763"/>
                </a:lnTo>
                <a:lnTo>
                  <a:pt x="307" y="764"/>
                </a:lnTo>
                <a:lnTo>
                  <a:pt x="308" y="766"/>
                </a:lnTo>
                <a:lnTo>
                  <a:pt x="309" y="767"/>
                </a:lnTo>
                <a:lnTo>
                  <a:pt x="310" y="769"/>
                </a:lnTo>
                <a:lnTo>
                  <a:pt x="311" y="770"/>
                </a:lnTo>
                <a:lnTo>
                  <a:pt x="312" y="771"/>
                </a:lnTo>
                <a:lnTo>
                  <a:pt x="313" y="773"/>
                </a:lnTo>
                <a:lnTo>
                  <a:pt x="314" y="774"/>
                </a:lnTo>
                <a:lnTo>
                  <a:pt x="315" y="775"/>
                </a:lnTo>
                <a:lnTo>
                  <a:pt x="316" y="777"/>
                </a:lnTo>
                <a:lnTo>
                  <a:pt x="317" y="778"/>
                </a:lnTo>
                <a:lnTo>
                  <a:pt x="318" y="779"/>
                </a:lnTo>
                <a:lnTo>
                  <a:pt x="319" y="781"/>
                </a:lnTo>
                <a:lnTo>
                  <a:pt x="320" y="782"/>
                </a:lnTo>
                <a:lnTo>
                  <a:pt x="321" y="783"/>
                </a:lnTo>
                <a:lnTo>
                  <a:pt x="322" y="785"/>
                </a:lnTo>
                <a:lnTo>
                  <a:pt x="323" y="786"/>
                </a:lnTo>
                <a:lnTo>
                  <a:pt x="324" y="787"/>
                </a:lnTo>
                <a:lnTo>
                  <a:pt x="325" y="789"/>
                </a:lnTo>
                <a:lnTo>
                  <a:pt x="326" y="790"/>
                </a:lnTo>
                <a:lnTo>
                  <a:pt x="327" y="791"/>
                </a:lnTo>
                <a:lnTo>
                  <a:pt x="328" y="793"/>
                </a:lnTo>
                <a:lnTo>
                  <a:pt x="329" y="794"/>
                </a:lnTo>
                <a:lnTo>
                  <a:pt x="330" y="795"/>
                </a:lnTo>
                <a:lnTo>
                  <a:pt x="331" y="796"/>
                </a:lnTo>
                <a:lnTo>
                  <a:pt x="332" y="798"/>
                </a:lnTo>
                <a:lnTo>
                  <a:pt x="333" y="799"/>
                </a:lnTo>
                <a:lnTo>
                  <a:pt x="334" y="800"/>
                </a:lnTo>
                <a:lnTo>
                  <a:pt x="335" y="801"/>
                </a:lnTo>
                <a:lnTo>
                  <a:pt x="336" y="803"/>
                </a:lnTo>
                <a:lnTo>
                  <a:pt x="337" y="804"/>
                </a:lnTo>
                <a:lnTo>
                  <a:pt x="338" y="805"/>
                </a:lnTo>
                <a:lnTo>
                  <a:pt x="339" y="806"/>
                </a:lnTo>
                <a:lnTo>
                  <a:pt x="340" y="807"/>
                </a:lnTo>
                <a:lnTo>
                  <a:pt x="341" y="809"/>
                </a:lnTo>
                <a:lnTo>
                  <a:pt x="342" y="810"/>
                </a:lnTo>
                <a:lnTo>
                  <a:pt x="343" y="811"/>
                </a:lnTo>
                <a:lnTo>
                  <a:pt x="344" y="812"/>
                </a:lnTo>
                <a:lnTo>
                  <a:pt x="345" y="813"/>
                </a:lnTo>
                <a:lnTo>
                  <a:pt x="346" y="814"/>
                </a:lnTo>
                <a:lnTo>
                  <a:pt x="347" y="815"/>
                </a:lnTo>
                <a:lnTo>
                  <a:pt x="348" y="817"/>
                </a:lnTo>
                <a:lnTo>
                  <a:pt x="349" y="818"/>
                </a:lnTo>
                <a:lnTo>
                  <a:pt x="350" y="819"/>
                </a:lnTo>
                <a:lnTo>
                  <a:pt x="351" y="820"/>
                </a:lnTo>
                <a:lnTo>
                  <a:pt x="352" y="821"/>
                </a:lnTo>
                <a:lnTo>
                  <a:pt x="353" y="822"/>
                </a:lnTo>
                <a:lnTo>
                  <a:pt x="354" y="823"/>
                </a:lnTo>
                <a:lnTo>
                  <a:pt x="355" y="824"/>
                </a:lnTo>
                <a:lnTo>
                  <a:pt x="356" y="825"/>
                </a:lnTo>
                <a:lnTo>
                  <a:pt x="357" y="827"/>
                </a:lnTo>
                <a:lnTo>
                  <a:pt x="358" y="828"/>
                </a:lnTo>
                <a:lnTo>
                  <a:pt x="359" y="829"/>
                </a:lnTo>
                <a:lnTo>
                  <a:pt x="360" y="830"/>
                </a:lnTo>
                <a:lnTo>
                  <a:pt x="361" y="831"/>
                </a:lnTo>
                <a:lnTo>
                  <a:pt x="362" y="832"/>
                </a:lnTo>
                <a:lnTo>
                  <a:pt x="363" y="833"/>
                </a:lnTo>
                <a:lnTo>
                  <a:pt x="364" y="834"/>
                </a:lnTo>
                <a:lnTo>
                  <a:pt x="365" y="835"/>
                </a:lnTo>
                <a:lnTo>
                  <a:pt x="366" y="836"/>
                </a:lnTo>
                <a:lnTo>
                  <a:pt x="367" y="837"/>
                </a:lnTo>
                <a:lnTo>
                  <a:pt x="368" y="838"/>
                </a:lnTo>
                <a:lnTo>
                  <a:pt x="369" y="839"/>
                </a:lnTo>
                <a:lnTo>
                  <a:pt x="370" y="840"/>
                </a:lnTo>
                <a:lnTo>
                  <a:pt x="371" y="841"/>
                </a:lnTo>
                <a:lnTo>
                  <a:pt x="372" y="842"/>
                </a:lnTo>
                <a:lnTo>
                  <a:pt x="373" y="843"/>
                </a:lnTo>
                <a:lnTo>
                  <a:pt x="374" y="844"/>
                </a:lnTo>
                <a:lnTo>
                  <a:pt x="375" y="845"/>
                </a:lnTo>
                <a:lnTo>
                  <a:pt x="376" y="846"/>
                </a:lnTo>
                <a:lnTo>
                  <a:pt x="377" y="847"/>
                </a:lnTo>
                <a:lnTo>
                  <a:pt x="378" y="847"/>
                </a:lnTo>
                <a:lnTo>
                  <a:pt x="379" y="848"/>
                </a:lnTo>
                <a:lnTo>
                  <a:pt x="380" y="849"/>
                </a:lnTo>
                <a:lnTo>
                  <a:pt x="381" y="850"/>
                </a:lnTo>
                <a:lnTo>
                  <a:pt x="382" y="851"/>
                </a:lnTo>
                <a:lnTo>
                  <a:pt x="383" y="852"/>
                </a:lnTo>
                <a:lnTo>
                  <a:pt x="384" y="853"/>
                </a:lnTo>
                <a:lnTo>
                  <a:pt x="385" y="854"/>
                </a:lnTo>
                <a:lnTo>
                  <a:pt x="386" y="855"/>
                </a:lnTo>
                <a:lnTo>
                  <a:pt x="387" y="856"/>
                </a:lnTo>
                <a:lnTo>
                  <a:pt x="388" y="856"/>
                </a:lnTo>
                <a:lnTo>
                  <a:pt x="389" y="857"/>
                </a:lnTo>
                <a:lnTo>
                  <a:pt x="390" y="858"/>
                </a:lnTo>
                <a:lnTo>
                  <a:pt x="391" y="859"/>
                </a:lnTo>
                <a:lnTo>
                  <a:pt x="392" y="860"/>
                </a:lnTo>
                <a:lnTo>
                  <a:pt x="393" y="861"/>
                </a:lnTo>
                <a:lnTo>
                  <a:pt x="394" y="861"/>
                </a:lnTo>
                <a:lnTo>
                  <a:pt x="395" y="862"/>
                </a:lnTo>
                <a:lnTo>
                  <a:pt x="396" y="863"/>
                </a:lnTo>
                <a:lnTo>
                  <a:pt x="397" y="864"/>
                </a:lnTo>
                <a:lnTo>
                  <a:pt x="398" y="865"/>
                </a:lnTo>
                <a:lnTo>
                  <a:pt x="399" y="865"/>
                </a:lnTo>
                <a:lnTo>
                  <a:pt x="400" y="866"/>
                </a:lnTo>
                <a:lnTo>
                  <a:pt x="401" y="867"/>
                </a:lnTo>
                <a:lnTo>
                  <a:pt x="402" y="868"/>
                </a:lnTo>
                <a:lnTo>
                  <a:pt x="403" y="868"/>
                </a:lnTo>
                <a:lnTo>
                  <a:pt x="404" y="869"/>
                </a:lnTo>
                <a:lnTo>
                  <a:pt x="405" y="870"/>
                </a:lnTo>
                <a:lnTo>
                  <a:pt x="406" y="871"/>
                </a:lnTo>
                <a:lnTo>
                  <a:pt x="407" y="871"/>
                </a:lnTo>
                <a:lnTo>
                  <a:pt x="408" y="872"/>
                </a:lnTo>
                <a:lnTo>
                  <a:pt x="409" y="873"/>
                </a:lnTo>
                <a:lnTo>
                  <a:pt x="410" y="874"/>
                </a:lnTo>
                <a:lnTo>
                  <a:pt x="411" y="874"/>
                </a:lnTo>
                <a:lnTo>
                  <a:pt x="412" y="875"/>
                </a:lnTo>
                <a:lnTo>
                  <a:pt x="413" y="876"/>
                </a:lnTo>
                <a:lnTo>
                  <a:pt x="414" y="876"/>
                </a:lnTo>
                <a:lnTo>
                  <a:pt x="415" y="877"/>
                </a:lnTo>
                <a:lnTo>
                  <a:pt x="416" y="878"/>
                </a:lnTo>
                <a:lnTo>
                  <a:pt x="417" y="878"/>
                </a:lnTo>
                <a:lnTo>
                  <a:pt x="418" y="879"/>
                </a:lnTo>
                <a:lnTo>
                  <a:pt x="419" y="880"/>
                </a:lnTo>
                <a:lnTo>
                  <a:pt x="420" y="880"/>
                </a:lnTo>
                <a:lnTo>
                  <a:pt x="421" y="881"/>
                </a:lnTo>
                <a:lnTo>
                  <a:pt x="422" y="881"/>
                </a:lnTo>
                <a:lnTo>
                  <a:pt x="423" y="882"/>
                </a:lnTo>
                <a:lnTo>
                  <a:pt x="424" y="883"/>
                </a:lnTo>
                <a:lnTo>
                  <a:pt x="425" y="883"/>
                </a:lnTo>
                <a:lnTo>
                  <a:pt x="426" y="884"/>
                </a:lnTo>
                <a:lnTo>
                  <a:pt x="427" y="884"/>
                </a:lnTo>
                <a:lnTo>
                  <a:pt x="428" y="885"/>
                </a:lnTo>
                <a:lnTo>
                  <a:pt x="429" y="886"/>
                </a:lnTo>
                <a:lnTo>
                  <a:pt x="430" y="886"/>
                </a:lnTo>
                <a:lnTo>
                  <a:pt x="431" y="887"/>
                </a:lnTo>
                <a:lnTo>
                  <a:pt x="432" y="887"/>
                </a:lnTo>
                <a:lnTo>
                  <a:pt x="433" y="888"/>
                </a:lnTo>
                <a:lnTo>
                  <a:pt x="434" y="888"/>
                </a:lnTo>
                <a:lnTo>
                  <a:pt x="435" y="889"/>
                </a:lnTo>
                <a:lnTo>
                  <a:pt x="436" y="889"/>
                </a:lnTo>
                <a:lnTo>
                  <a:pt x="437" y="890"/>
                </a:lnTo>
                <a:lnTo>
                  <a:pt x="438" y="890"/>
                </a:lnTo>
                <a:lnTo>
                  <a:pt x="439" y="891"/>
                </a:lnTo>
                <a:lnTo>
                  <a:pt x="440" y="891"/>
                </a:lnTo>
                <a:lnTo>
                  <a:pt x="441" y="892"/>
                </a:lnTo>
                <a:lnTo>
                  <a:pt x="442" y="892"/>
                </a:lnTo>
                <a:lnTo>
                  <a:pt x="443" y="893"/>
                </a:lnTo>
                <a:lnTo>
                  <a:pt x="444" y="893"/>
                </a:lnTo>
                <a:lnTo>
                  <a:pt x="445" y="894"/>
                </a:lnTo>
                <a:lnTo>
                  <a:pt x="446" y="894"/>
                </a:lnTo>
                <a:lnTo>
                  <a:pt x="447" y="895"/>
                </a:lnTo>
                <a:lnTo>
                  <a:pt x="448" y="895"/>
                </a:lnTo>
                <a:lnTo>
                  <a:pt x="449" y="896"/>
                </a:lnTo>
                <a:lnTo>
                  <a:pt x="450" y="896"/>
                </a:lnTo>
                <a:lnTo>
                  <a:pt x="451" y="896"/>
                </a:lnTo>
                <a:lnTo>
                  <a:pt x="452" y="897"/>
                </a:lnTo>
                <a:lnTo>
                  <a:pt x="453" y="897"/>
                </a:lnTo>
                <a:lnTo>
                  <a:pt x="454" y="898"/>
                </a:lnTo>
                <a:lnTo>
                  <a:pt x="455" y="898"/>
                </a:lnTo>
                <a:lnTo>
                  <a:pt x="456" y="898"/>
                </a:lnTo>
                <a:lnTo>
                  <a:pt x="457" y="899"/>
                </a:lnTo>
                <a:lnTo>
                  <a:pt x="458" y="899"/>
                </a:lnTo>
                <a:lnTo>
                  <a:pt x="459" y="900"/>
                </a:lnTo>
                <a:lnTo>
                  <a:pt x="460" y="900"/>
                </a:lnTo>
                <a:lnTo>
                  <a:pt x="461" y="900"/>
                </a:lnTo>
                <a:lnTo>
                  <a:pt x="462" y="901"/>
                </a:lnTo>
                <a:lnTo>
                  <a:pt x="463" y="901"/>
                </a:lnTo>
                <a:lnTo>
                  <a:pt x="464" y="901"/>
                </a:lnTo>
                <a:lnTo>
                  <a:pt x="465" y="902"/>
                </a:lnTo>
                <a:lnTo>
                  <a:pt x="466" y="902"/>
                </a:lnTo>
                <a:lnTo>
                  <a:pt x="467" y="902"/>
                </a:lnTo>
                <a:lnTo>
                  <a:pt x="468" y="903"/>
                </a:lnTo>
                <a:lnTo>
                  <a:pt x="469" y="903"/>
                </a:lnTo>
                <a:lnTo>
                  <a:pt x="470" y="903"/>
                </a:lnTo>
                <a:lnTo>
                  <a:pt x="471" y="903"/>
                </a:lnTo>
                <a:lnTo>
                  <a:pt x="472" y="904"/>
                </a:lnTo>
                <a:lnTo>
                  <a:pt x="473" y="904"/>
                </a:lnTo>
                <a:lnTo>
                  <a:pt x="474" y="904"/>
                </a:lnTo>
                <a:lnTo>
                  <a:pt x="475" y="904"/>
                </a:lnTo>
                <a:lnTo>
                  <a:pt x="476" y="905"/>
                </a:lnTo>
                <a:lnTo>
                  <a:pt x="477" y="905"/>
                </a:lnTo>
                <a:lnTo>
                  <a:pt x="478" y="905"/>
                </a:lnTo>
                <a:lnTo>
                  <a:pt x="479" y="905"/>
                </a:lnTo>
                <a:lnTo>
                  <a:pt x="480" y="906"/>
                </a:lnTo>
                <a:lnTo>
                  <a:pt x="481" y="906"/>
                </a:lnTo>
                <a:lnTo>
                  <a:pt x="482" y="906"/>
                </a:lnTo>
                <a:lnTo>
                  <a:pt x="483" y="906"/>
                </a:lnTo>
                <a:lnTo>
                  <a:pt x="484" y="906"/>
                </a:lnTo>
                <a:lnTo>
                  <a:pt x="485" y="907"/>
                </a:lnTo>
                <a:lnTo>
                  <a:pt x="486" y="907"/>
                </a:lnTo>
                <a:lnTo>
                  <a:pt x="487" y="907"/>
                </a:lnTo>
                <a:lnTo>
                  <a:pt x="488" y="907"/>
                </a:lnTo>
                <a:lnTo>
                  <a:pt x="489" y="907"/>
                </a:lnTo>
                <a:lnTo>
                  <a:pt x="490" y="907"/>
                </a:lnTo>
                <a:lnTo>
                  <a:pt x="491" y="908"/>
                </a:lnTo>
                <a:lnTo>
                  <a:pt x="492" y="908"/>
                </a:lnTo>
                <a:lnTo>
                  <a:pt x="493" y="908"/>
                </a:lnTo>
                <a:lnTo>
                  <a:pt x="494" y="908"/>
                </a:lnTo>
                <a:lnTo>
                  <a:pt x="495" y="908"/>
                </a:lnTo>
                <a:lnTo>
                  <a:pt x="496" y="908"/>
                </a:lnTo>
                <a:lnTo>
                  <a:pt x="497" y="908"/>
                </a:lnTo>
                <a:lnTo>
                  <a:pt x="498" y="908"/>
                </a:lnTo>
                <a:lnTo>
                  <a:pt x="499" y="908"/>
                </a:lnTo>
                <a:lnTo>
                  <a:pt x="500" y="909"/>
                </a:lnTo>
                <a:lnTo>
                  <a:pt x="501" y="909"/>
                </a:lnTo>
                <a:lnTo>
                  <a:pt x="502" y="909"/>
                </a:lnTo>
                <a:lnTo>
                  <a:pt x="503" y="909"/>
                </a:lnTo>
                <a:lnTo>
                  <a:pt x="504" y="909"/>
                </a:lnTo>
                <a:lnTo>
                  <a:pt x="505" y="909"/>
                </a:lnTo>
                <a:lnTo>
                  <a:pt x="506" y="909"/>
                </a:lnTo>
                <a:lnTo>
                  <a:pt x="507" y="909"/>
                </a:lnTo>
                <a:lnTo>
                  <a:pt x="508" y="909"/>
                </a:lnTo>
                <a:lnTo>
                  <a:pt x="509" y="909"/>
                </a:lnTo>
                <a:lnTo>
                  <a:pt x="510" y="909"/>
                </a:lnTo>
                <a:lnTo>
                  <a:pt x="511" y="909"/>
                </a:lnTo>
                <a:lnTo>
                  <a:pt x="512" y="909"/>
                </a:lnTo>
                <a:lnTo>
                  <a:pt x="513" y="909"/>
                </a:lnTo>
                <a:lnTo>
                  <a:pt x="514" y="909"/>
                </a:lnTo>
                <a:lnTo>
                  <a:pt x="515" y="909"/>
                </a:lnTo>
                <a:lnTo>
                  <a:pt x="516" y="909"/>
                </a:lnTo>
                <a:lnTo>
                  <a:pt x="517" y="909"/>
                </a:lnTo>
                <a:lnTo>
                  <a:pt x="518" y="909"/>
                </a:lnTo>
                <a:lnTo>
                  <a:pt x="519" y="909"/>
                </a:lnTo>
                <a:lnTo>
                  <a:pt x="520" y="909"/>
                </a:lnTo>
                <a:lnTo>
                  <a:pt x="521" y="909"/>
                </a:lnTo>
                <a:lnTo>
                  <a:pt x="522" y="909"/>
                </a:lnTo>
                <a:lnTo>
                  <a:pt x="523" y="908"/>
                </a:lnTo>
                <a:lnTo>
                  <a:pt x="524" y="908"/>
                </a:lnTo>
                <a:lnTo>
                  <a:pt x="525" y="908"/>
                </a:lnTo>
                <a:lnTo>
                  <a:pt x="526" y="908"/>
                </a:lnTo>
                <a:lnTo>
                  <a:pt x="527" y="908"/>
                </a:lnTo>
                <a:lnTo>
                  <a:pt x="528" y="908"/>
                </a:lnTo>
                <a:lnTo>
                  <a:pt x="529" y="908"/>
                </a:lnTo>
                <a:lnTo>
                  <a:pt x="530" y="908"/>
                </a:lnTo>
                <a:lnTo>
                  <a:pt x="531" y="908"/>
                </a:lnTo>
                <a:lnTo>
                  <a:pt x="532" y="907"/>
                </a:lnTo>
                <a:lnTo>
                  <a:pt x="533" y="907"/>
                </a:lnTo>
                <a:lnTo>
                  <a:pt x="534" y="907"/>
                </a:lnTo>
                <a:lnTo>
                  <a:pt x="535" y="907"/>
                </a:lnTo>
                <a:lnTo>
                  <a:pt x="536" y="907"/>
                </a:lnTo>
                <a:lnTo>
                  <a:pt x="537" y="907"/>
                </a:lnTo>
                <a:lnTo>
                  <a:pt x="538" y="906"/>
                </a:lnTo>
                <a:lnTo>
                  <a:pt x="539" y="906"/>
                </a:lnTo>
                <a:lnTo>
                  <a:pt x="540" y="906"/>
                </a:lnTo>
                <a:lnTo>
                  <a:pt x="541" y="906"/>
                </a:lnTo>
                <a:lnTo>
                  <a:pt x="542" y="906"/>
                </a:lnTo>
                <a:lnTo>
                  <a:pt x="543" y="905"/>
                </a:lnTo>
                <a:lnTo>
                  <a:pt x="544" y="905"/>
                </a:lnTo>
                <a:lnTo>
                  <a:pt x="545" y="905"/>
                </a:lnTo>
                <a:lnTo>
                  <a:pt x="546" y="905"/>
                </a:lnTo>
                <a:lnTo>
                  <a:pt x="547" y="904"/>
                </a:lnTo>
                <a:lnTo>
                  <a:pt x="548" y="904"/>
                </a:lnTo>
                <a:lnTo>
                  <a:pt x="549" y="904"/>
                </a:lnTo>
                <a:lnTo>
                  <a:pt x="550" y="904"/>
                </a:lnTo>
                <a:lnTo>
                  <a:pt x="551" y="903"/>
                </a:lnTo>
                <a:lnTo>
                  <a:pt x="552" y="903"/>
                </a:lnTo>
                <a:lnTo>
                  <a:pt x="553" y="903"/>
                </a:lnTo>
                <a:lnTo>
                  <a:pt x="554" y="903"/>
                </a:lnTo>
                <a:lnTo>
                  <a:pt x="555" y="902"/>
                </a:lnTo>
                <a:lnTo>
                  <a:pt x="556" y="902"/>
                </a:lnTo>
                <a:lnTo>
                  <a:pt x="557" y="902"/>
                </a:lnTo>
                <a:lnTo>
                  <a:pt x="558" y="901"/>
                </a:lnTo>
                <a:lnTo>
                  <a:pt x="559" y="901"/>
                </a:lnTo>
                <a:lnTo>
                  <a:pt x="560" y="901"/>
                </a:lnTo>
                <a:lnTo>
                  <a:pt x="561" y="900"/>
                </a:lnTo>
                <a:lnTo>
                  <a:pt x="562" y="900"/>
                </a:lnTo>
                <a:lnTo>
                  <a:pt x="563" y="900"/>
                </a:lnTo>
                <a:lnTo>
                  <a:pt x="564" y="899"/>
                </a:lnTo>
                <a:lnTo>
                  <a:pt x="565" y="899"/>
                </a:lnTo>
                <a:lnTo>
                  <a:pt x="566" y="898"/>
                </a:lnTo>
                <a:lnTo>
                  <a:pt x="567" y="898"/>
                </a:lnTo>
                <a:lnTo>
                  <a:pt x="568" y="898"/>
                </a:lnTo>
                <a:lnTo>
                  <a:pt x="569" y="897"/>
                </a:lnTo>
                <a:lnTo>
                  <a:pt x="570" y="897"/>
                </a:lnTo>
                <a:lnTo>
                  <a:pt x="571" y="896"/>
                </a:lnTo>
                <a:lnTo>
                  <a:pt x="572" y="896"/>
                </a:lnTo>
                <a:lnTo>
                  <a:pt x="573" y="896"/>
                </a:lnTo>
                <a:lnTo>
                  <a:pt x="574" y="895"/>
                </a:lnTo>
                <a:lnTo>
                  <a:pt x="575" y="895"/>
                </a:lnTo>
                <a:lnTo>
                  <a:pt x="576" y="894"/>
                </a:lnTo>
                <a:lnTo>
                  <a:pt x="577" y="894"/>
                </a:lnTo>
                <a:lnTo>
                  <a:pt x="578" y="893"/>
                </a:lnTo>
                <a:lnTo>
                  <a:pt x="579" y="893"/>
                </a:lnTo>
                <a:lnTo>
                  <a:pt x="580" y="892"/>
                </a:lnTo>
                <a:lnTo>
                  <a:pt x="581" y="892"/>
                </a:lnTo>
                <a:lnTo>
                  <a:pt x="582" y="891"/>
                </a:lnTo>
                <a:lnTo>
                  <a:pt x="583" y="891"/>
                </a:lnTo>
                <a:lnTo>
                  <a:pt x="584" y="890"/>
                </a:lnTo>
                <a:lnTo>
                  <a:pt x="585" y="890"/>
                </a:lnTo>
                <a:lnTo>
                  <a:pt x="586" y="889"/>
                </a:lnTo>
                <a:lnTo>
                  <a:pt x="587" y="889"/>
                </a:lnTo>
                <a:lnTo>
                  <a:pt x="588" y="888"/>
                </a:lnTo>
                <a:lnTo>
                  <a:pt x="589" y="888"/>
                </a:lnTo>
                <a:lnTo>
                  <a:pt x="590" y="887"/>
                </a:lnTo>
                <a:lnTo>
                  <a:pt x="591" y="887"/>
                </a:lnTo>
                <a:lnTo>
                  <a:pt x="592" y="886"/>
                </a:lnTo>
                <a:lnTo>
                  <a:pt x="593" y="886"/>
                </a:lnTo>
                <a:lnTo>
                  <a:pt x="594" y="885"/>
                </a:lnTo>
                <a:lnTo>
                  <a:pt x="595" y="884"/>
                </a:lnTo>
                <a:lnTo>
                  <a:pt x="596" y="884"/>
                </a:lnTo>
                <a:lnTo>
                  <a:pt x="597" y="883"/>
                </a:lnTo>
                <a:lnTo>
                  <a:pt x="598" y="883"/>
                </a:lnTo>
                <a:lnTo>
                  <a:pt x="599" y="882"/>
                </a:lnTo>
                <a:lnTo>
                  <a:pt x="600" y="881"/>
                </a:lnTo>
                <a:lnTo>
                  <a:pt x="601" y="881"/>
                </a:lnTo>
                <a:lnTo>
                  <a:pt x="602" y="880"/>
                </a:lnTo>
                <a:lnTo>
                  <a:pt x="603" y="880"/>
                </a:lnTo>
                <a:lnTo>
                  <a:pt x="604" y="879"/>
                </a:lnTo>
                <a:lnTo>
                  <a:pt x="605" y="878"/>
                </a:lnTo>
                <a:lnTo>
                  <a:pt x="606" y="878"/>
                </a:lnTo>
                <a:lnTo>
                  <a:pt x="607" y="877"/>
                </a:lnTo>
                <a:lnTo>
                  <a:pt x="608" y="876"/>
                </a:lnTo>
                <a:lnTo>
                  <a:pt x="609" y="876"/>
                </a:lnTo>
                <a:lnTo>
                  <a:pt x="610" y="875"/>
                </a:lnTo>
                <a:lnTo>
                  <a:pt x="611" y="874"/>
                </a:lnTo>
                <a:lnTo>
                  <a:pt x="612" y="874"/>
                </a:lnTo>
                <a:lnTo>
                  <a:pt x="613" y="873"/>
                </a:lnTo>
                <a:lnTo>
                  <a:pt x="614" y="872"/>
                </a:lnTo>
                <a:lnTo>
                  <a:pt x="615" y="871"/>
                </a:lnTo>
                <a:lnTo>
                  <a:pt x="616" y="871"/>
                </a:lnTo>
                <a:lnTo>
                  <a:pt x="617" y="870"/>
                </a:lnTo>
                <a:lnTo>
                  <a:pt x="618" y="869"/>
                </a:lnTo>
                <a:lnTo>
                  <a:pt x="619" y="868"/>
                </a:lnTo>
                <a:lnTo>
                  <a:pt x="620" y="868"/>
                </a:lnTo>
                <a:lnTo>
                  <a:pt x="621" y="867"/>
                </a:lnTo>
                <a:lnTo>
                  <a:pt x="622" y="866"/>
                </a:lnTo>
                <a:lnTo>
                  <a:pt x="623" y="865"/>
                </a:lnTo>
                <a:lnTo>
                  <a:pt x="624" y="865"/>
                </a:lnTo>
                <a:lnTo>
                  <a:pt x="625" y="864"/>
                </a:lnTo>
                <a:lnTo>
                  <a:pt x="626" y="863"/>
                </a:lnTo>
                <a:lnTo>
                  <a:pt x="627" y="862"/>
                </a:lnTo>
                <a:lnTo>
                  <a:pt x="628" y="861"/>
                </a:lnTo>
                <a:lnTo>
                  <a:pt x="629" y="861"/>
                </a:lnTo>
                <a:lnTo>
                  <a:pt x="630" y="860"/>
                </a:lnTo>
                <a:lnTo>
                  <a:pt x="631" y="859"/>
                </a:lnTo>
                <a:lnTo>
                  <a:pt x="632" y="858"/>
                </a:lnTo>
                <a:lnTo>
                  <a:pt x="633" y="857"/>
                </a:lnTo>
                <a:lnTo>
                  <a:pt x="634" y="856"/>
                </a:lnTo>
                <a:lnTo>
                  <a:pt x="635" y="856"/>
                </a:lnTo>
                <a:lnTo>
                  <a:pt x="636" y="855"/>
                </a:lnTo>
                <a:lnTo>
                  <a:pt x="637" y="854"/>
                </a:lnTo>
                <a:lnTo>
                  <a:pt x="638" y="853"/>
                </a:lnTo>
                <a:lnTo>
                  <a:pt x="639" y="852"/>
                </a:lnTo>
                <a:lnTo>
                  <a:pt x="640" y="851"/>
                </a:lnTo>
                <a:lnTo>
                  <a:pt x="641" y="850"/>
                </a:lnTo>
                <a:lnTo>
                  <a:pt x="642" y="849"/>
                </a:lnTo>
                <a:lnTo>
                  <a:pt x="643" y="848"/>
                </a:lnTo>
                <a:lnTo>
                  <a:pt x="644" y="847"/>
                </a:lnTo>
                <a:lnTo>
                  <a:pt x="645" y="847"/>
                </a:lnTo>
                <a:lnTo>
                  <a:pt x="646" y="846"/>
                </a:lnTo>
                <a:lnTo>
                  <a:pt x="647" y="845"/>
                </a:lnTo>
                <a:lnTo>
                  <a:pt x="648" y="844"/>
                </a:lnTo>
                <a:lnTo>
                  <a:pt x="649" y="843"/>
                </a:lnTo>
                <a:lnTo>
                  <a:pt x="650" y="842"/>
                </a:lnTo>
                <a:lnTo>
                  <a:pt x="651" y="841"/>
                </a:lnTo>
                <a:lnTo>
                  <a:pt x="652" y="840"/>
                </a:lnTo>
                <a:lnTo>
                  <a:pt x="653" y="839"/>
                </a:lnTo>
                <a:lnTo>
                  <a:pt x="654" y="838"/>
                </a:lnTo>
                <a:lnTo>
                  <a:pt x="655" y="837"/>
                </a:lnTo>
                <a:lnTo>
                  <a:pt x="656" y="836"/>
                </a:lnTo>
                <a:lnTo>
                  <a:pt x="657" y="835"/>
                </a:lnTo>
                <a:lnTo>
                  <a:pt x="658" y="834"/>
                </a:lnTo>
                <a:lnTo>
                  <a:pt x="659" y="833"/>
                </a:lnTo>
                <a:lnTo>
                  <a:pt x="660" y="832"/>
                </a:lnTo>
                <a:lnTo>
                  <a:pt x="661" y="831"/>
                </a:lnTo>
                <a:lnTo>
                  <a:pt x="662" y="830"/>
                </a:lnTo>
                <a:lnTo>
                  <a:pt x="663" y="829"/>
                </a:lnTo>
                <a:lnTo>
                  <a:pt x="664" y="828"/>
                </a:lnTo>
                <a:lnTo>
                  <a:pt x="665" y="827"/>
                </a:lnTo>
                <a:lnTo>
                  <a:pt x="666" y="825"/>
                </a:lnTo>
                <a:lnTo>
                  <a:pt x="667" y="824"/>
                </a:lnTo>
                <a:lnTo>
                  <a:pt x="668" y="823"/>
                </a:lnTo>
                <a:lnTo>
                  <a:pt x="669" y="822"/>
                </a:lnTo>
                <a:lnTo>
                  <a:pt x="670" y="821"/>
                </a:lnTo>
                <a:lnTo>
                  <a:pt x="671" y="820"/>
                </a:lnTo>
                <a:lnTo>
                  <a:pt x="672" y="819"/>
                </a:lnTo>
                <a:lnTo>
                  <a:pt x="673" y="818"/>
                </a:lnTo>
                <a:lnTo>
                  <a:pt x="674" y="817"/>
                </a:lnTo>
                <a:lnTo>
                  <a:pt x="675" y="815"/>
                </a:lnTo>
                <a:lnTo>
                  <a:pt x="676" y="814"/>
                </a:lnTo>
                <a:lnTo>
                  <a:pt x="677" y="813"/>
                </a:lnTo>
                <a:lnTo>
                  <a:pt x="678" y="812"/>
                </a:lnTo>
                <a:lnTo>
                  <a:pt x="679" y="811"/>
                </a:lnTo>
                <a:lnTo>
                  <a:pt x="680" y="810"/>
                </a:lnTo>
                <a:lnTo>
                  <a:pt x="681" y="809"/>
                </a:lnTo>
                <a:lnTo>
                  <a:pt x="682" y="807"/>
                </a:lnTo>
                <a:lnTo>
                  <a:pt x="683" y="806"/>
                </a:lnTo>
                <a:lnTo>
                  <a:pt x="684" y="805"/>
                </a:lnTo>
                <a:lnTo>
                  <a:pt x="685" y="804"/>
                </a:lnTo>
                <a:lnTo>
                  <a:pt x="686" y="803"/>
                </a:lnTo>
                <a:lnTo>
                  <a:pt x="687" y="801"/>
                </a:lnTo>
                <a:lnTo>
                  <a:pt x="688" y="800"/>
                </a:lnTo>
                <a:lnTo>
                  <a:pt x="689" y="799"/>
                </a:lnTo>
                <a:lnTo>
                  <a:pt x="690" y="798"/>
                </a:lnTo>
                <a:lnTo>
                  <a:pt x="691" y="796"/>
                </a:lnTo>
                <a:lnTo>
                  <a:pt x="692" y="795"/>
                </a:lnTo>
                <a:lnTo>
                  <a:pt x="693" y="794"/>
                </a:lnTo>
                <a:lnTo>
                  <a:pt x="694" y="793"/>
                </a:lnTo>
                <a:lnTo>
                  <a:pt x="695" y="791"/>
                </a:lnTo>
                <a:lnTo>
                  <a:pt x="696" y="790"/>
                </a:lnTo>
                <a:lnTo>
                  <a:pt x="697" y="789"/>
                </a:lnTo>
                <a:lnTo>
                  <a:pt x="698" y="787"/>
                </a:lnTo>
                <a:lnTo>
                  <a:pt x="699" y="786"/>
                </a:lnTo>
                <a:lnTo>
                  <a:pt x="700" y="785"/>
                </a:lnTo>
                <a:lnTo>
                  <a:pt x="701" y="783"/>
                </a:lnTo>
                <a:lnTo>
                  <a:pt x="702" y="782"/>
                </a:lnTo>
                <a:lnTo>
                  <a:pt x="703" y="781"/>
                </a:lnTo>
                <a:lnTo>
                  <a:pt x="704" y="779"/>
                </a:lnTo>
                <a:lnTo>
                  <a:pt x="705" y="778"/>
                </a:lnTo>
                <a:lnTo>
                  <a:pt x="706" y="777"/>
                </a:lnTo>
                <a:lnTo>
                  <a:pt x="707" y="775"/>
                </a:lnTo>
                <a:lnTo>
                  <a:pt x="708" y="774"/>
                </a:lnTo>
                <a:lnTo>
                  <a:pt x="709" y="773"/>
                </a:lnTo>
                <a:lnTo>
                  <a:pt x="710" y="771"/>
                </a:lnTo>
                <a:lnTo>
                  <a:pt x="711" y="770"/>
                </a:lnTo>
                <a:lnTo>
                  <a:pt x="712" y="769"/>
                </a:lnTo>
                <a:lnTo>
                  <a:pt x="713" y="767"/>
                </a:lnTo>
                <a:lnTo>
                  <a:pt x="714" y="766"/>
                </a:lnTo>
                <a:lnTo>
                  <a:pt x="715" y="764"/>
                </a:lnTo>
                <a:lnTo>
                  <a:pt x="716" y="763"/>
                </a:lnTo>
                <a:lnTo>
                  <a:pt x="717" y="761"/>
                </a:lnTo>
                <a:lnTo>
                  <a:pt x="718" y="760"/>
                </a:lnTo>
                <a:lnTo>
                  <a:pt x="719" y="759"/>
                </a:lnTo>
                <a:lnTo>
                  <a:pt x="720" y="757"/>
                </a:lnTo>
                <a:lnTo>
                  <a:pt x="721" y="756"/>
                </a:lnTo>
                <a:lnTo>
                  <a:pt x="722" y="754"/>
                </a:lnTo>
                <a:lnTo>
                  <a:pt x="723" y="753"/>
                </a:lnTo>
                <a:lnTo>
                  <a:pt x="724" y="751"/>
                </a:lnTo>
                <a:lnTo>
                  <a:pt x="725" y="750"/>
                </a:lnTo>
                <a:lnTo>
                  <a:pt x="726" y="748"/>
                </a:lnTo>
                <a:lnTo>
                  <a:pt x="727" y="747"/>
                </a:lnTo>
                <a:lnTo>
                  <a:pt x="728" y="745"/>
                </a:lnTo>
                <a:lnTo>
                  <a:pt x="729" y="744"/>
                </a:lnTo>
                <a:lnTo>
                  <a:pt x="730" y="742"/>
                </a:lnTo>
                <a:lnTo>
                  <a:pt x="731" y="741"/>
                </a:lnTo>
                <a:lnTo>
                  <a:pt x="732" y="739"/>
                </a:lnTo>
                <a:lnTo>
                  <a:pt x="733" y="738"/>
                </a:lnTo>
                <a:lnTo>
                  <a:pt x="734" y="736"/>
                </a:lnTo>
                <a:lnTo>
                  <a:pt x="735" y="735"/>
                </a:lnTo>
                <a:lnTo>
                  <a:pt x="736" y="733"/>
                </a:lnTo>
                <a:lnTo>
                  <a:pt x="737" y="731"/>
                </a:lnTo>
                <a:lnTo>
                  <a:pt x="738" y="730"/>
                </a:lnTo>
                <a:lnTo>
                  <a:pt x="739" y="728"/>
                </a:lnTo>
                <a:lnTo>
                  <a:pt x="740" y="727"/>
                </a:lnTo>
                <a:lnTo>
                  <a:pt x="741" y="725"/>
                </a:lnTo>
                <a:lnTo>
                  <a:pt x="742" y="723"/>
                </a:lnTo>
                <a:lnTo>
                  <a:pt x="743" y="722"/>
                </a:lnTo>
                <a:lnTo>
                  <a:pt x="744" y="720"/>
                </a:lnTo>
                <a:lnTo>
                  <a:pt x="745" y="719"/>
                </a:lnTo>
                <a:lnTo>
                  <a:pt x="746" y="717"/>
                </a:lnTo>
                <a:lnTo>
                  <a:pt x="747" y="715"/>
                </a:lnTo>
                <a:lnTo>
                  <a:pt x="748" y="714"/>
                </a:lnTo>
                <a:lnTo>
                  <a:pt x="749" y="712"/>
                </a:lnTo>
                <a:lnTo>
                  <a:pt x="750" y="710"/>
                </a:lnTo>
                <a:lnTo>
                  <a:pt x="751" y="709"/>
                </a:lnTo>
                <a:lnTo>
                  <a:pt x="752" y="707"/>
                </a:lnTo>
                <a:lnTo>
                  <a:pt x="753" y="705"/>
                </a:lnTo>
                <a:lnTo>
                  <a:pt x="754" y="704"/>
                </a:lnTo>
                <a:lnTo>
                  <a:pt x="755" y="702"/>
                </a:lnTo>
                <a:lnTo>
                  <a:pt x="756" y="700"/>
                </a:lnTo>
                <a:lnTo>
                  <a:pt x="757" y="699"/>
                </a:lnTo>
                <a:lnTo>
                  <a:pt x="758" y="697"/>
                </a:lnTo>
                <a:lnTo>
                  <a:pt x="759" y="695"/>
                </a:lnTo>
                <a:lnTo>
                  <a:pt x="760" y="693"/>
                </a:lnTo>
                <a:lnTo>
                  <a:pt x="761" y="692"/>
                </a:lnTo>
                <a:lnTo>
                  <a:pt x="762" y="690"/>
                </a:lnTo>
                <a:lnTo>
                  <a:pt x="763" y="688"/>
                </a:lnTo>
                <a:lnTo>
                  <a:pt x="764" y="686"/>
                </a:lnTo>
                <a:lnTo>
                  <a:pt x="765" y="685"/>
                </a:lnTo>
                <a:lnTo>
                  <a:pt x="766" y="683"/>
                </a:lnTo>
                <a:lnTo>
                  <a:pt x="767" y="681"/>
                </a:lnTo>
                <a:lnTo>
                  <a:pt x="768" y="679"/>
                </a:lnTo>
                <a:lnTo>
                  <a:pt x="769" y="678"/>
                </a:lnTo>
                <a:lnTo>
                  <a:pt x="770" y="676"/>
                </a:lnTo>
                <a:lnTo>
                  <a:pt x="771" y="674"/>
                </a:lnTo>
                <a:lnTo>
                  <a:pt x="772" y="672"/>
                </a:lnTo>
                <a:lnTo>
                  <a:pt x="773" y="670"/>
                </a:lnTo>
                <a:lnTo>
                  <a:pt x="774" y="668"/>
                </a:lnTo>
                <a:lnTo>
                  <a:pt x="775" y="667"/>
                </a:lnTo>
                <a:lnTo>
                  <a:pt x="776" y="665"/>
                </a:lnTo>
                <a:lnTo>
                  <a:pt x="777" y="663"/>
                </a:lnTo>
                <a:lnTo>
                  <a:pt x="778" y="661"/>
                </a:lnTo>
                <a:lnTo>
                  <a:pt x="779" y="659"/>
                </a:lnTo>
                <a:lnTo>
                  <a:pt x="780" y="657"/>
                </a:lnTo>
                <a:lnTo>
                  <a:pt x="781" y="656"/>
                </a:lnTo>
                <a:lnTo>
                  <a:pt x="782" y="654"/>
                </a:lnTo>
                <a:lnTo>
                  <a:pt x="783" y="652"/>
                </a:lnTo>
                <a:lnTo>
                  <a:pt x="784" y="650"/>
                </a:lnTo>
                <a:lnTo>
                  <a:pt x="785" y="648"/>
                </a:lnTo>
                <a:lnTo>
                  <a:pt x="786" y="646"/>
                </a:lnTo>
                <a:lnTo>
                  <a:pt x="787" y="644"/>
                </a:lnTo>
                <a:lnTo>
                  <a:pt x="788" y="642"/>
                </a:lnTo>
                <a:lnTo>
                  <a:pt x="789" y="640"/>
                </a:lnTo>
                <a:lnTo>
                  <a:pt x="790" y="638"/>
                </a:lnTo>
                <a:lnTo>
                  <a:pt x="791" y="636"/>
                </a:lnTo>
                <a:lnTo>
                  <a:pt x="792" y="634"/>
                </a:lnTo>
                <a:lnTo>
                  <a:pt x="793" y="632"/>
                </a:lnTo>
                <a:lnTo>
                  <a:pt x="794" y="631"/>
                </a:lnTo>
                <a:lnTo>
                  <a:pt x="795" y="629"/>
                </a:lnTo>
                <a:lnTo>
                  <a:pt x="796" y="627"/>
                </a:lnTo>
                <a:lnTo>
                  <a:pt x="797" y="625"/>
                </a:lnTo>
                <a:lnTo>
                  <a:pt x="798" y="623"/>
                </a:lnTo>
                <a:lnTo>
                  <a:pt x="799" y="621"/>
                </a:lnTo>
                <a:lnTo>
                  <a:pt x="800" y="619"/>
                </a:lnTo>
                <a:lnTo>
                  <a:pt x="801" y="617"/>
                </a:lnTo>
                <a:lnTo>
                  <a:pt x="802" y="615"/>
                </a:lnTo>
                <a:lnTo>
                  <a:pt x="803" y="613"/>
                </a:lnTo>
                <a:lnTo>
                  <a:pt x="804" y="610"/>
                </a:lnTo>
                <a:lnTo>
                  <a:pt x="805" y="608"/>
                </a:lnTo>
                <a:lnTo>
                  <a:pt x="806" y="606"/>
                </a:lnTo>
                <a:lnTo>
                  <a:pt x="807" y="604"/>
                </a:lnTo>
                <a:lnTo>
                  <a:pt x="808" y="602"/>
                </a:lnTo>
                <a:lnTo>
                  <a:pt x="809" y="600"/>
                </a:lnTo>
                <a:lnTo>
                  <a:pt x="810" y="598"/>
                </a:lnTo>
                <a:lnTo>
                  <a:pt x="811" y="596"/>
                </a:lnTo>
                <a:lnTo>
                  <a:pt x="812" y="594"/>
                </a:lnTo>
                <a:lnTo>
                  <a:pt x="813" y="592"/>
                </a:lnTo>
                <a:lnTo>
                  <a:pt x="814" y="590"/>
                </a:lnTo>
                <a:lnTo>
                  <a:pt x="815" y="588"/>
                </a:lnTo>
                <a:lnTo>
                  <a:pt x="816" y="586"/>
                </a:lnTo>
                <a:lnTo>
                  <a:pt x="817" y="583"/>
                </a:lnTo>
                <a:lnTo>
                  <a:pt x="818" y="581"/>
                </a:lnTo>
                <a:lnTo>
                  <a:pt x="819" y="579"/>
                </a:lnTo>
                <a:lnTo>
                  <a:pt x="820" y="577"/>
                </a:lnTo>
                <a:lnTo>
                  <a:pt x="821" y="575"/>
                </a:lnTo>
                <a:lnTo>
                  <a:pt x="822" y="573"/>
                </a:lnTo>
                <a:lnTo>
                  <a:pt x="823" y="571"/>
                </a:lnTo>
                <a:lnTo>
                  <a:pt x="824" y="568"/>
                </a:lnTo>
                <a:lnTo>
                  <a:pt x="825" y="566"/>
                </a:lnTo>
                <a:lnTo>
                  <a:pt x="826" y="564"/>
                </a:lnTo>
                <a:lnTo>
                  <a:pt x="827" y="562"/>
                </a:lnTo>
                <a:lnTo>
                  <a:pt x="828" y="560"/>
                </a:lnTo>
                <a:lnTo>
                  <a:pt x="829" y="557"/>
                </a:lnTo>
                <a:lnTo>
                  <a:pt x="830" y="555"/>
                </a:lnTo>
                <a:lnTo>
                  <a:pt x="831" y="553"/>
                </a:lnTo>
                <a:lnTo>
                  <a:pt x="832" y="551"/>
                </a:lnTo>
                <a:lnTo>
                  <a:pt x="833" y="548"/>
                </a:lnTo>
                <a:lnTo>
                  <a:pt x="834" y="546"/>
                </a:lnTo>
                <a:lnTo>
                  <a:pt x="835" y="544"/>
                </a:lnTo>
                <a:lnTo>
                  <a:pt x="836" y="542"/>
                </a:lnTo>
                <a:lnTo>
                  <a:pt x="837" y="539"/>
                </a:lnTo>
                <a:lnTo>
                  <a:pt x="838" y="537"/>
                </a:lnTo>
                <a:lnTo>
                  <a:pt x="839" y="535"/>
                </a:lnTo>
                <a:lnTo>
                  <a:pt x="840" y="533"/>
                </a:lnTo>
                <a:lnTo>
                  <a:pt x="841" y="530"/>
                </a:lnTo>
                <a:lnTo>
                  <a:pt x="842" y="528"/>
                </a:lnTo>
                <a:lnTo>
                  <a:pt x="843" y="526"/>
                </a:lnTo>
                <a:lnTo>
                  <a:pt x="844" y="523"/>
                </a:lnTo>
                <a:lnTo>
                  <a:pt x="845" y="521"/>
                </a:lnTo>
                <a:lnTo>
                  <a:pt x="846" y="519"/>
                </a:lnTo>
                <a:lnTo>
                  <a:pt x="847" y="516"/>
                </a:lnTo>
                <a:lnTo>
                  <a:pt x="848" y="514"/>
                </a:lnTo>
                <a:lnTo>
                  <a:pt x="849" y="512"/>
                </a:lnTo>
                <a:lnTo>
                  <a:pt x="850" y="509"/>
                </a:lnTo>
                <a:lnTo>
                  <a:pt x="851" y="507"/>
                </a:lnTo>
                <a:lnTo>
                  <a:pt x="852" y="505"/>
                </a:lnTo>
                <a:lnTo>
                  <a:pt x="853" y="502"/>
                </a:lnTo>
                <a:lnTo>
                  <a:pt x="854" y="500"/>
                </a:lnTo>
                <a:lnTo>
                  <a:pt x="855" y="498"/>
                </a:lnTo>
                <a:lnTo>
                  <a:pt x="856" y="495"/>
                </a:lnTo>
                <a:lnTo>
                  <a:pt x="857" y="493"/>
                </a:lnTo>
                <a:lnTo>
                  <a:pt x="858" y="490"/>
                </a:lnTo>
                <a:lnTo>
                  <a:pt x="859" y="488"/>
                </a:lnTo>
                <a:lnTo>
                  <a:pt x="860" y="485"/>
                </a:lnTo>
                <a:lnTo>
                  <a:pt x="861" y="483"/>
                </a:lnTo>
                <a:lnTo>
                  <a:pt x="862" y="481"/>
                </a:lnTo>
                <a:lnTo>
                  <a:pt x="863" y="478"/>
                </a:lnTo>
                <a:lnTo>
                  <a:pt x="864" y="476"/>
                </a:lnTo>
                <a:lnTo>
                  <a:pt x="865" y="473"/>
                </a:lnTo>
                <a:lnTo>
                  <a:pt x="866" y="471"/>
                </a:lnTo>
                <a:lnTo>
                  <a:pt x="867" y="468"/>
                </a:lnTo>
                <a:lnTo>
                  <a:pt x="868" y="466"/>
                </a:lnTo>
                <a:lnTo>
                  <a:pt x="869" y="463"/>
                </a:lnTo>
                <a:lnTo>
                  <a:pt x="870" y="461"/>
                </a:lnTo>
                <a:lnTo>
                  <a:pt x="871" y="458"/>
                </a:lnTo>
                <a:lnTo>
                  <a:pt x="872" y="456"/>
                </a:lnTo>
                <a:lnTo>
                  <a:pt x="873" y="453"/>
                </a:lnTo>
                <a:lnTo>
                  <a:pt x="874" y="451"/>
                </a:lnTo>
                <a:lnTo>
                  <a:pt x="875" y="448"/>
                </a:lnTo>
                <a:lnTo>
                  <a:pt x="876" y="446"/>
                </a:lnTo>
                <a:lnTo>
                  <a:pt x="877" y="443"/>
                </a:lnTo>
                <a:lnTo>
                  <a:pt x="878" y="441"/>
                </a:lnTo>
                <a:lnTo>
                  <a:pt x="879" y="438"/>
                </a:lnTo>
                <a:lnTo>
                  <a:pt x="880" y="436"/>
                </a:lnTo>
                <a:lnTo>
                  <a:pt x="881" y="433"/>
                </a:lnTo>
                <a:lnTo>
                  <a:pt x="882" y="430"/>
                </a:lnTo>
                <a:lnTo>
                  <a:pt x="883" y="428"/>
                </a:lnTo>
                <a:lnTo>
                  <a:pt x="884" y="425"/>
                </a:lnTo>
                <a:lnTo>
                  <a:pt x="885" y="423"/>
                </a:lnTo>
                <a:lnTo>
                  <a:pt x="886" y="420"/>
                </a:lnTo>
                <a:lnTo>
                  <a:pt x="887" y="417"/>
                </a:lnTo>
                <a:lnTo>
                  <a:pt x="888" y="415"/>
                </a:lnTo>
                <a:lnTo>
                  <a:pt x="889" y="412"/>
                </a:lnTo>
                <a:lnTo>
                  <a:pt x="890" y="410"/>
                </a:lnTo>
                <a:lnTo>
                  <a:pt x="891" y="407"/>
                </a:lnTo>
                <a:lnTo>
                  <a:pt x="892" y="404"/>
                </a:lnTo>
                <a:lnTo>
                  <a:pt x="893" y="402"/>
                </a:lnTo>
                <a:lnTo>
                  <a:pt x="894" y="399"/>
                </a:lnTo>
                <a:lnTo>
                  <a:pt x="895" y="396"/>
                </a:lnTo>
                <a:lnTo>
                  <a:pt x="896" y="394"/>
                </a:lnTo>
                <a:lnTo>
                  <a:pt x="897" y="391"/>
                </a:lnTo>
                <a:lnTo>
                  <a:pt x="898" y="388"/>
                </a:lnTo>
                <a:lnTo>
                  <a:pt x="899" y="386"/>
                </a:lnTo>
                <a:lnTo>
                  <a:pt x="900" y="383"/>
                </a:lnTo>
                <a:lnTo>
                  <a:pt x="901" y="380"/>
                </a:lnTo>
                <a:lnTo>
                  <a:pt x="902" y="377"/>
                </a:lnTo>
                <a:lnTo>
                  <a:pt x="903" y="375"/>
                </a:lnTo>
                <a:lnTo>
                  <a:pt x="904" y="372"/>
                </a:lnTo>
                <a:lnTo>
                  <a:pt x="905" y="369"/>
                </a:lnTo>
                <a:lnTo>
                  <a:pt x="906" y="366"/>
                </a:lnTo>
                <a:lnTo>
                  <a:pt x="907" y="364"/>
                </a:lnTo>
                <a:lnTo>
                  <a:pt x="908" y="361"/>
                </a:lnTo>
                <a:lnTo>
                  <a:pt x="909" y="358"/>
                </a:lnTo>
                <a:lnTo>
                  <a:pt x="910" y="355"/>
                </a:lnTo>
                <a:lnTo>
                  <a:pt x="911" y="353"/>
                </a:lnTo>
                <a:lnTo>
                  <a:pt x="912" y="350"/>
                </a:lnTo>
                <a:lnTo>
                  <a:pt x="913" y="347"/>
                </a:lnTo>
                <a:lnTo>
                  <a:pt x="914" y="344"/>
                </a:lnTo>
                <a:lnTo>
                  <a:pt x="915" y="341"/>
                </a:lnTo>
                <a:lnTo>
                  <a:pt x="916" y="339"/>
                </a:lnTo>
                <a:lnTo>
                  <a:pt x="917" y="336"/>
                </a:lnTo>
                <a:lnTo>
                  <a:pt x="918" y="333"/>
                </a:lnTo>
                <a:lnTo>
                  <a:pt x="919" y="330"/>
                </a:lnTo>
                <a:lnTo>
                  <a:pt x="920" y="327"/>
                </a:lnTo>
                <a:lnTo>
                  <a:pt x="921" y="324"/>
                </a:lnTo>
                <a:lnTo>
                  <a:pt x="922" y="322"/>
                </a:lnTo>
                <a:lnTo>
                  <a:pt x="923" y="319"/>
                </a:lnTo>
                <a:lnTo>
                  <a:pt x="924" y="316"/>
                </a:lnTo>
                <a:lnTo>
                  <a:pt x="925" y="313"/>
                </a:lnTo>
                <a:lnTo>
                  <a:pt x="926" y="310"/>
                </a:lnTo>
                <a:lnTo>
                  <a:pt x="927" y="307"/>
                </a:lnTo>
                <a:lnTo>
                  <a:pt x="928" y="304"/>
                </a:lnTo>
                <a:lnTo>
                  <a:pt x="929" y="301"/>
                </a:lnTo>
                <a:lnTo>
                  <a:pt x="930" y="299"/>
                </a:lnTo>
                <a:lnTo>
                  <a:pt x="931" y="296"/>
                </a:lnTo>
                <a:lnTo>
                  <a:pt x="932" y="293"/>
                </a:lnTo>
                <a:lnTo>
                  <a:pt x="933" y="290"/>
                </a:lnTo>
                <a:lnTo>
                  <a:pt x="934" y="287"/>
                </a:lnTo>
                <a:lnTo>
                  <a:pt x="935" y="284"/>
                </a:lnTo>
                <a:lnTo>
                  <a:pt x="936" y="281"/>
                </a:lnTo>
                <a:lnTo>
                  <a:pt x="937" y="278"/>
                </a:lnTo>
                <a:lnTo>
                  <a:pt x="938" y="275"/>
                </a:lnTo>
                <a:lnTo>
                  <a:pt x="939" y="272"/>
                </a:lnTo>
                <a:lnTo>
                  <a:pt x="940" y="269"/>
                </a:lnTo>
                <a:lnTo>
                  <a:pt x="941" y="266"/>
                </a:lnTo>
                <a:lnTo>
                  <a:pt x="942" y="263"/>
                </a:lnTo>
                <a:lnTo>
                  <a:pt x="943" y="260"/>
                </a:lnTo>
                <a:lnTo>
                  <a:pt x="944" y="257"/>
                </a:lnTo>
                <a:lnTo>
                  <a:pt x="945" y="254"/>
                </a:lnTo>
                <a:lnTo>
                  <a:pt x="946" y="251"/>
                </a:lnTo>
                <a:lnTo>
                  <a:pt x="947" y="248"/>
                </a:lnTo>
                <a:lnTo>
                  <a:pt x="948" y="245"/>
                </a:lnTo>
                <a:lnTo>
                  <a:pt x="949" y="242"/>
                </a:lnTo>
                <a:lnTo>
                  <a:pt x="950" y="239"/>
                </a:lnTo>
                <a:lnTo>
                  <a:pt x="951" y="236"/>
                </a:lnTo>
                <a:lnTo>
                  <a:pt x="952" y="233"/>
                </a:lnTo>
                <a:lnTo>
                  <a:pt x="953" y="230"/>
                </a:lnTo>
                <a:lnTo>
                  <a:pt x="954" y="227"/>
                </a:lnTo>
                <a:lnTo>
                  <a:pt x="955" y="223"/>
                </a:lnTo>
                <a:lnTo>
                  <a:pt x="956" y="220"/>
                </a:lnTo>
                <a:lnTo>
                  <a:pt x="957" y="217"/>
                </a:lnTo>
                <a:lnTo>
                  <a:pt x="958" y="214"/>
                </a:lnTo>
                <a:lnTo>
                  <a:pt x="959" y="211"/>
                </a:lnTo>
                <a:lnTo>
                  <a:pt x="960" y="208"/>
                </a:lnTo>
                <a:lnTo>
                  <a:pt x="961" y="205"/>
                </a:lnTo>
                <a:lnTo>
                  <a:pt x="962" y="202"/>
                </a:lnTo>
                <a:lnTo>
                  <a:pt x="963" y="199"/>
                </a:lnTo>
                <a:lnTo>
                  <a:pt x="964" y="195"/>
                </a:lnTo>
                <a:lnTo>
                  <a:pt x="965" y="192"/>
                </a:lnTo>
                <a:lnTo>
                  <a:pt x="966" y="189"/>
                </a:lnTo>
                <a:lnTo>
                  <a:pt x="967" y="186"/>
                </a:lnTo>
                <a:lnTo>
                  <a:pt x="968" y="183"/>
                </a:lnTo>
                <a:lnTo>
                  <a:pt x="969" y="180"/>
                </a:lnTo>
                <a:lnTo>
                  <a:pt x="970" y="176"/>
                </a:lnTo>
                <a:lnTo>
                  <a:pt x="971" y="173"/>
                </a:lnTo>
                <a:lnTo>
                  <a:pt x="972" y="170"/>
                </a:lnTo>
                <a:lnTo>
                  <a:pt x="973" y="167"/>
                </a:lnTo>
                <a:lnTo>
                  <a:pt x="974" y="164"/>
                </a:lnTo>
                <a:lnTo>
                  <a:pt x="975" y="160"/>
                </a:lnTo>
                <a:lnTo>
                  <a:pt x="976" y="157"/>
                </a:lnTo>
                <a:lnTo>
                  <a:pt x="977" y="154"/>
                </a:lnTo>
                <a:lnTo>
                  <a:pt x="978" y="151"/>
                </a:lnTo>
                <a:lnTo>
                  <a:pt x="979" y="147"/>
                </a:lnTo>
                <a:lnTo>
                  <a:pt x="980" y="144"/>
                </a:lnTo>
                <a:lnTo>
                  <a:pt x="981" y="141"/>
                </a:lnTo>
                <a:lnTo>
                  <a:pt x="982" y="138"/>
                </a:lnTo>
                <a:lnTo>
                  <a:pt x="983" y="134"/>
                </a:lnTo>
                <a:lnTo>
                  <a:pt x="984" y="131"/>
                </a:lnTo>
                <a:lnTo>
                  <a:pt x="985" y="128"/>
                </a:lnTo>
                <a:lnTo>
                  <a:pt x="986" y="124"/>
                </a:lnTo>
                <a:lnTo>
                  <a:pt x="987" y="121"/>
                </a:lnTo>
                <a:lnTo>
                  <a:pt x="988" y="118"/>
                </a:lnTo>
                <a:lnTo>
                  <a:pt x="989" y="114"/>
                </a:lnTo>
                <a:lnTo>
                  <a:pt x="990" y="111"/>
                </a:lnTo>
                <a:lnTo>
                  <a:pt x="991" y="108"/>
                </a:lnTo>
                <a:lnTo>
                  <a:pt x="992" y="104"/>
                </a:lnTo>
                <a:lnTo>
                  <a:pt x="993" y="101"/>
                </a:lnTo>
                <a:lnTo>
                  <a:pt x="994" y="98"/>
                </a:lnTo>
                <a:lnTo>
                  <a:pt x="995" y="94"/>
                </a:lnTo>
                <a:lnTo>
                  <a:pt x="996" y="91"/>
                </a:lnTo>
                <a:lnTo>
                  <a:pt x="997" y="88"/>
                </a:lnTo>
                <a:lnTo>
                  <a:pt x="998" y="84"/>
                </a:lnTo>
                <a:lnTo>
                  <a:pt x="999" y="81"/>
                </a:lnTo>
                <a:lnTo>
                  <a:pt x="1000" y="78"/>
                </a:lnTo>
                <a:lnTo>
                  <a:pt x="1001" y="74"/>
                </a:lnTo>
                <a:lnTo>
                  <a:pt x="1002" y="71"/>
                </a:lnTo>
                <a:lnTo>
                  <a:pt x="1003" y="67"/>
                </a:lnTo>
                <a:lnTo>
                  <a:pt x="1004" y="64"/>
                </a:lnTo>
                <a:lnTo>
                  <a:pt x="1005" y="60"/>
                </a:lnTo>
                <a:lnTo>
                  <a:pt x="1006" y="57"/>
                </a:lnTo>
                <a:lnTo>
                  <a:pt x="1007" y="54"/>
                </a:lnTo>
                <a:lnTo>
                  <a:pt x="1008" y="50"/>
                </a:lnTo>
                <a:lnTo>
                  <a:pt x="1009" y="47"/>
                </a:lnTo>
                <a:lnTo>
                  <a:pt x="1010" y="43"/>
                </a:lnTo>
                <a:lnTo>
                  <a:pt x="1011" y="40"/>
                </a:lnTo>
                <a:lnTo>
                  <a:pt x="1012" y="36"/>
                </a:lnTo>
                <a:lnTo>
                  <a:pt x="1013" y="33"/>
                </a:lnTo>
                <a:lnTo>
                  <a:pt x="1014" y="29"/>
                </a:lnTo>
                <a:lnTo>
                  <a:pt x="1015" y="26"/>
                </a:lnTo>
                <a:lnTo>
                  <a:pt x="1016" y="22"/>
                </a:lnTo>
                <a:lnTo>
                  <a:pt x="1017" y="19"/>
                </a:lnTo>
                <a:lnTo>
                  <a:pt x="1018" y="15"/>
                </a:lnTo>
                <a:lnTo>
                  <a:pt x="1019" y="12"/>
                </a:lnTo>
                <a:lnTo>
                  <a:pt x="1020" y="8"/>
                </a:lnTo>
                <a:lnTo>
                  <a:pt x="1021" y="5"/>
                </a:lnTo>
                <a:lnTo>
                  <a:pt x="1022" y="1"/>
                </a:lnTo>
                <a:lnTo>
                  <a:pt x="1023" y="0"/>
                </a:lnTo>
              </a:path>
            </a:pathLst>
          </a:cu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687216" y="4724400"/>
            <a:ext cx="228600" cy="3619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407296" y="4362450"/>
            <a:ext cx="228600" cy="3619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502" name="AutoShape 54"/>
          <p:cNvSpPr>
            <a:spLocks/>
          </p:cNvSpPr>
          <p:nvPr/>
        </p:nvSpPr>
        <p:spPr bwMode="auto">
          <a:xfrm>
            <a:off x="5715000" y="3590925"/>
            <a:ext cx="228600" cy="18288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152400" y="38862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" name="Oval 14"/>
          <p:cNvSpPr>
            <a:spLocks noChangeArrowheads="1"/>
          </p:cNvSpPr>
          <p:nvPr/>
        </p:nvSpPr>
        <p:spPr bwMode="auto">
          <a:xfrm>
            <a:off x="5943600" y="36576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" name="Oval 14"/>
          <p:cNvSpPr>
            <a:spLocks noChangeArrowheads="1"/>
          </p:cNvSpPr>
          <p:nvPr/>
        </p:nvSpPr>
        <p:spPr bwMode="auto">
          <a:xfrm>
            <a:off x="76200" y="54864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68" name="Группа 67"/>
          <p:cNvGrpSpPr/>
          <p:nvPr/>
        </p:nvGrpSpPr>
        <p:grpSpPr>
          <a:xfrm>
            <a:off x="266700" y="1117823"/>
            <a:ext cx="1562100" cy="1334864"/>
            <a:chOff x="609600" y="1478186"/>
            <a:chExt cx="1562100" cy="1334864"/>
          </a:xfrm>
        </p:grpSpPr>
        <p:sp>
          <p:nvSpPr>
            <p:cNvPr id="69" name="Line 27"/>
            <p:cNvSpPr>
              <a:spLocks noChangeShapeType="1"/>
            </p:cNvSpPr>
            <p:nvPr/>
          </p:nvSpPr>
          <p:spPr bwMode="auto">
            <a:xfrm flipV="1">
              <a:off x="838200" y="2046288"/>
              <a:ext cx="1333500" cy="59213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70" name="Group 59"/>
            <p:cNvGrpSpPr>
              <a:grpSpLocks/>
            </p:cNvGrpSpPr>
            <p:nvPr/>
          </p:nvGrpSpPr>
          <p:grpSpPr bwMode="auto">
            <a:xfrm>
              <a:off x="609600" y="2571750"/>
              <a:ext cx="241300" cy="241300"/>
              <a:chOff x="954" y="2874"/>
              <a:chExt cx="152" cy="152"/>
            </a:xfrm>
          </p:grpSpPr>
          <p:sp>
            <p:nvSpPr>
              <p:cNvPr id="72" name="Oval 57"/>
              <p:cNvSpPr>
                <a:spLocks noChangeAspect="1" noChangeArrowheads="1"/>
              </p:cNvSpPr>
              <p:nvPr/>
            </p:nvSpPr>
            <p:spPr bwMode="auto">
              <a:xfrm>
                <a:off x="954" y="2874"/>
                <a:ext cx="152" cy="15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3" name="Line 58"/>
              <p:cNvSpPr>
                <a:spLocks noChangeShapeType="1"/>
              </p:cNvSpPr>
              <p:nvPr/>
            </p:nvSpPr>
            <p:spPr bwMode="auto">
              <a:xfrm>
                <a:off x="972" y="2952"/>
                <a:ext cx="122" cy="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71" name="Объект 7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345932"/>
                </p:ext>
              </p:extLst>
            </p:nvPr>
          </p:nvGraphicFramePr>
          <p:xfrm>
            <a:off x="1307201" y="1478186"/>
            <a:ext cx="559699" cy="770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75" name="Формула" r:id="rId12" imgW="164880" imgH="228600" progId="Equation.3">
                    <p:embed/>
                  </p:oleObj>
                </mc:Choice>
                <mc:Fallback>
                  <p:oleObj name="Формула" r:id="rId12" imgW="16488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307201" y="1478186"/>
                          <a:ext cx="559699" cy="7704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1" name="Объект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157491"/>
              </p:ext>
            </p:extLst>
          </p:nvPr>
        </p:nvGraphicFramePr>
        <p:xfrm>
          <a:off x="2477541" y="1828800"/>
          <a:ext cx="832099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6" name="Формула" r:id="rId14" imgW="419040" imgH="228600" progId="Equation.3">
                  <p:embed/>
                </p:oleObj>
              </mc:Choice>
              <mc:Fallback>
                <p:oleObj name="Формула" r:id="rId14" imgW="419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77541" y="1828800"/>
                        <a:ext cx="832099" cy="450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4" name="Группа 83"/>
          <p:cNvGrpSpPr/>
          <p:nvPr/>
        </p:nvGrpSpPr>
        <p:grpSpPr>
          <a:xfrm>
            <a:off x="5398740" y="2332036"/>
            <a:ext cx="1333500" cy="1014414"/>
            <a:chOff x="838200" y="2638424"/>
            <a:chExt cx="1333500" cy="1014414"/>
          </a:xfrm>
        </p:grpSpPr>
        <p:sp>
          <p:nvSpPr>
            <p:cNvPr id="85" name="Line 27"/>
            <p:cNvSpPr>
              <a:spLocks noChangeShapeType="1"/>
            </p:cNvSpPr>
            <p:nvPr/>
          </p:nvSpPr>
          <p:spPr bwMode="auto">
            <a:xfrm>
              <a:off x="838200" y="2638424"/>
              <a:ext cx="1333500" cy="6649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87" name="Объект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1569611"/>
                </p:ext>
              </p:extLst>
            </p:nvPr>
          </p:nvGraphicFramePr>
          <p:xfrm>
            <a:off x="1461641" y="3052763"/>
            <a:ext cx="474663" cy="60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77" name="Формула" r:id="rId16" imgW="139680" imgH="177480" progId="Equation.3">
                    <p:embed/>
                  </p:oleObj>
                </mc:Choice>
                <mc:Fallback>
                  <p:oleObj name="Формула" r:id="rId16" imgW="139680" imgH="1774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461641" y="3052763"/>
                          <a:ext cx="474663" cy="600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Группа 2"/>
          <p:cNvGrpSpPr/>
          <p:nvPr/>
        </p:nvGrpSpPr>
        <p:grpSpPr>
          <a:xfrm>
            <a:off x="495300" y="1561305"/>
            <a:ext cx="5166519" cy="770074"/>
            <a:chOff x="2979614" y="1888988"/>
            <a:chExt cx="5166519" cy="770074"/>
          </a:xfrm>
        </p:grpSpPr>
        <p:sp>
          <p:nvSpPr>
            <p:cNvPr id="50216" name="Line 24"/>
            <p:cNvSpPr>
              <a:spLocks noChangeShapeType="1"/>
            </p:cNvSpPr>
            <p:nvPr/>
          </p:nvSpPr>
          <p:spPr bwMode="auto">
            <a:xfrm>
              <a:off x="2979614" y="2640974"/>
              <a:ext cx="4892675" cy="180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82" name="Объект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5646658"/>
                </p:ext>
              </p:extLst>
            </p:nvPr>
          </p:nvGraphicFramePr>
          <p:xfrm>
            <a:off x="7722270" y="1888988"/>
            <a:ext cx="423863" cy="650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78" name="Формула" r:id="rId18" imgW="139680" imgH="215640" progId="Equation.3">
                    <p:embed/>
                  </p:oleObj>
                </mc:Choice>
                <mc:Fallback>
                  <p:oleObj name="Формула" r:id="rId18" imgW="13968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7722270" y="1888988"/>
                          <a:ext cx="423863" cy="6508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290852"/>
              </p:ext>
            </p:extLst>
          </p:nvPr>
        </p:nvGraphicFramePr>
        <p:xfrm>
          <a:off x="5943600" y="198868"/>
          <a:ext cx="2732856" cy="1258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9" name="Формула" r:id="rId20" imgW="825480" imgH="380880" progId="Equation.3">
                  <p:embed/>
                </p:oleObj>
              </mc:Choice>
              <mc:Fallback>
                <p:oleObj name="Формула" r:id="rId20" imgW="825480" imgH="38088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98868"/>
                        <a:ext cx="2732856" cy="1258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Группа 10"/>
          <p:cNvGrpSpPr/>
          <p:nvPr/>
        </p:nvGrpSpPr>
        <p:grpSpPr>
          <a:xfrm>
            <a:off x="344488" y="90537"/>
            <a:ext cx="5105400" cy="587375"/>
            <a:chOff x="344488" y="90537"/>
            <a:chExt cx="5105400" cy="587375"/>
          </a:xfrm>
        </p:grpSpPr>
        <p:sp>
          <p:nvSpPr>
            <p:cNvPr id="50232" name="Line 35"/>
            <p:cNvSpPr>
              <a:spLocks noChangeShapeType="1"/>
            </p:cNvSpPr>
            <p:nvPr/>
          </p:nvSpPr>
          <p:spPr bwMode="auto">
            <a:xfrm>
              <a:off x="344488" y="423397"/>
              <a:ext cx="51054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91" name="Объект 9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6271915"/>
                </p:ext>
              </p:extLst>
            </p:nvPr>
          </p:nvGraphicFramePr>
          <p:xfrm>
            <a:off x="2569687" y="90537"/>
            <a:ext cx="379413" cy="587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80" name="Формула" r:id="rId22" imgW="114120" imgH="177480" progId="Equation.3">
                    <p:embed/>
                  </p:oleObj>
                </mc:Choice>
                <mc:Fallback>
                  <p:oleObj name="Формула" r:id="rId22" imgW="11412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687" y="90537"/>
                          <a:ext cx="379413" cy="5873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/>
          <p:cNvGrpSpPr/>
          <p:nvPr/>
        </p:nvGrpSpPr>
        <p:grpSpPr>
          <a:xfrm>
            <a:off x="381000" y="2438400"/>
            <a:ext cx="1452564" cy="698274"/>
            <a:chOff x="381000" y="2438400"/>
            <a:chExt cx="1452564" cy="698274"/>
          </a:xfrm>
        </p:grpSpPr>
        <p:graphicFrame>
          <p:nvGraphicFramePr>
            <p:cNvPr id="93" name="Объект 9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16625492"/>
                </p:ext>
              </p:extLst>
            </p:nvPr>
          </p:nvGraphicFramePr>
          <p:xfrm>
            <a:off x="449263" y="2463955"/>
            <a:ext cx="1384301" cy="6727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81" name="Формула" r:id="rId24" imgW="495000" imgH="241200" progId="Equation.3">
                    <p:embed/>
                  </p:oleObj>
                </mc:Choice>
                <mc:Fallback>
                  <p:oleObj name="Формула" r:id="rId24" imgW="4950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263" y="2463955"/>
                          <a:ext cx="1384301" cy="672719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217" name="Line 27"/>
            <p:cNvSpPr>
              <a:spLocks noChangeShapeType="1"/>
            </p:cNvSpPr>
            <p:nvPr/>
          </p:nvSpPr>
          <p:spPr bwMode="auto">
            <a:xfrm rot="5400000">
              <a:off x="45519" y="2773881"/>
              <a:ext cx="670961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95" name="Объект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351152"/>
              </p:ext>
            </p:extLst>
          </p:nvPr>
        </p:nvGraphicFramePr>
        <p:xfrm>
          <a:off x="646995" y="3781425"/>
          <a:ext cx="2778125" cy="542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2" name="Формула" r:id="rId26" imgW="1168200" imgH="228600" progId="Equation.3">
                  <p:embed/>
                </p:oleObj>
              </mc:Choice>
              <mc:Fallback>
                <p:oleObj name="Формула" r:id="rId26" imgW="1168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95" y="3781425"/>
                        <a:ext cx="2778125" cy="5428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Объект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397104"/>
              </p:ext>
            </p:extLst>
          </p:nvPr>
        </p:nvGraphicFramePr>
        <p:xfrm>
          <a:off x="3848100" y="3638550"/>
          <a:ext cx="178276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3" name="Формула" r:id="rId28" imgW="749160" imgH="393480" progId="Equation.3">
                  <p:embed/>
                </p:oleObj>
              </mc:Choice>
              <mc:Fallback>
                <p:oleObj name="Формула" r:id="rId28" imgW="749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38550"/>
                        <a:ext cx="1782763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Объект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923580"/>
              </p:ext>
            </p:extLst>
          </p:nvPr>
        </p:nvGraphicFramePr>
        <p:xfrm>
          <a:off x="3862387" y="4543425"/>
          <a:ext cx="1852613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4" name="Формула" r:id="rId30" imgW="812520" imgH="380880" progId="Equation.3">
                  <p:embed/>
                </p:oleObj>
              </mc:Choice>
              <mc:Fallback>
                <p:oleObj name="Формула" r:id="rId30" imgW="8125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7" y="4543425"/>
                        <a:ext cx="1852613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Объект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048382"/>
              </p:ext>
            </p:extLst>
          </p:nvPr>
        </p:nvGraphicFramePr>
        <p:xfrm>
          <a:off x="6107754" y="4107216"/>
          <a:ext cx="2931471" cy="964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5" name="Формула" r:id="rId32" imgW="1269720" imgH="419040" progId="Equation.3">
                  <p:embed/>
                </p:oleObj>
              </mc:Choice>
              <mc:Fallback>
                <p:oleObj name="Формула" r:id="rId32" imgW="1269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754" y="4107216"/>
                        <a:ext cx="2931471" cy="964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Скругленный прямоугольник 12"/>
          <p:cNvSpPr/>
          <p:nvPr/>
        </p:nvSpPr>
        <p:spPr>
          <a:xfrm>
            <a:off x="1259632" y="5692651"/>
            <a:ext cx="225752" cy="349498"/>
          </a:xfrm>
          <a:prstGeom prst="roundRect">
            <a:avLst>
              <a:gd name="adj" fmla="val 42555"/>
            </a:avLst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833564" y="5699136"/>
            <a:ext cx="840492" cy="349498"/>
          </a:xfrm>
          <a:prstGeom prst="roundRect">
            <a:avLst>
              <a:gd name="adj" fmla="val 42555"/>
            </a:avLst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3059112" y="5676900"/>
            <a:ext cx="936823" cy="349498"/>
          </a:xfrm>
          <a:prstGeom prst="roundRect">
            <a:avLst>
              <a:gd name="adj" fmla="val 42555"/>
            </a:avLst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7" name="Объект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20547"/>
              </p:ext>
            </p:extLst>
          </p:nvPr>
        </p:nvGraphicFramePr>
        <p:xfrm>
          <a:off x="4022154" y="5543798"/>
          <a:ext cx="175418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6" name="Формула" r:id="rId34" imgW="736560" imgH="406080" progId="Equation.3">
                  <p:embed/>
                </p:oleObj>
              </mc:Choice>
              <mc:Fallback>
                <p:oleObj name="Формула" r:id="rId34" imgW="73656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154" y="5543798"/>
                        <a:ext cx="1754188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Объект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015112"/>
              </p:ext>
            </p:extLst>
          </p:nvPr>
        </p:nvGraphicFramePr>
        <p:xfrm>
          <a:off x="5760244" y="5573960"/>
          <a:ext cx="157162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7" name="Формула" r:id="rId36" imgW="660240" imgH="380880" progId="Equation.3">
                  <p:embed/>
                </p:oleObj>
              </mc:Choice>
              <mc:Fallback>
                <p:oleObj name="Формула" r:id="rId36" imgW="6602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244" y="5573960"/>
                        <a:ext cx="1571625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3115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0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1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6" grpId="0" animBg="1"/>
      <p:bldP spid="104502" grpId="0" animBg="1"/>
      <p:bldP spid="131086" grpId="0" animBg="1"/>
      <p:bldP spid="6" grpId="0" animBg="1"/>
      <p:bldP spid="7" grpId="0" animBg="1"/>
      <p:bldP spid="13" grpId="0" animBg="1"/>
      <p:bldP spid="104" grpId="0" animBg="1"/>
      <p:bldP spid="1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2819400" y="381000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62400" y="1600200"/>
            <a:ext cx="3429000" cy="15240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51207" name="Group 71"/>
          <p:cNvGrpSpPr>
            <a:grpSpLocks/>
          </p:cNvGrpSpPr>
          <p:nvPr/>
        </p:nvGrpSpPr>
        <p:grpSpPr bwMode="auto">
          <a:xfrm>
            <a:off x="381000" y="152400"/>
            <a:ext cx="2027238" cy="2971800"/>
            <a:chOff x="168" y="1296"/>
            <a:chExt cx="1277" cy="1872"/>
          </a:xfrm>
        </p:grpSpPr>
        <p:graphicFrame>
          <p:nvGraphicFramePr>
            <p:cNvPr id="51211" name="Object 72"/>
            <p:cNvGraphicFramePr>
              <a:graphicFrameLocks noChangeAspect="1"/>
            </p:cNvGraphicFramePr>
            <p:nvPr/>
          </p:nvGraphicFramePr>
          <p:xfrm>
            <a:off x="168" y="1312"/>
            <a:ext cx="1277" cy="17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48" name="Формула" r:id="rId3" imgW="977900" imgH="1371600" progId="Equation.3">
                    <p:embed/>
                  </p:oleObj>
                </mc:Choice>
                <mc:Fallback>
                  <p:oleObj name="Формула" r:id="rId3" imgW="977900" imgH="1371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" y="1312"/>
                          <a:ext cx="1277" cy="17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12" name="Line 73"/>
            <p:cNvSpPr>
              <a:spLocks noChangeShapeType="1"/>
            </p:cNvSpPr>
            <p:nvPr/>
          </p:nvSpPr>
          <p:spPr bwMode="auto">
            <a:xfrm>
              <a:off x="1440" y="1296"/>
              <a:ext cx="0" cy="18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51213" name="Line 74"/>
            <p:cNvSpPr>
              <a:spLocks noChangeShapeType="1"/>
            </p:cNvSpPr>
            <p:nvPr/>
          </p:nvSpPr>
          <p:spPr bwMode="auto">
            <a:xfrm rot="-5400000">
              <a:off x="816" y="2208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" name="Скругленный прямоугольник 1"/>
          <p:cNvSpPr>
            <a:spLocks noChangeArrowheads="1"/>
          </p:cNvSpPr>
          <p:nvPr/>
        </p:nvSpPr>
        <p:spPr bwMode="auto">
          <a:xfrm>
            <a:off x="457200" y="5105400"/>
            <a:ext cx="7391400" cy="15240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991714"/>
              </p:ext>
            </p:extLst>
          </p:nvPr>
        </p:nvGraphicFramePr>
        <p:xfrm>
          <a:off x="4010025" y="279400"/>
          <a:ext cx="2328862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9" name="Формула" r:id="rId5" imgW="977760" imgH="406080" progId="Equation.3">
                  <p:embed/>
                </p:oleObj>
              </mc:Choice>
              <mc:Fallback>
                <p:oleObj name="Формула" r:id="rId5" imgW="977760" imgH="406080" progId="Equation.3">
                  <p:embed/>
                  <p:pic>
                    <p:nvPicPr>
                      <p:cNvPr id="0" name="Объект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279400"/>
                        <a:ext cx="2328862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402943"/>
              </p:ext>
            </p:extLst>
          </p:nvPr>
        </p:nvGraphicFramePr>
        <p:xfrm>
          <a:off x="4152900" y="1879600"/>
          <a:ext cx="308292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0" name="Формула" r:id="rId7" imgW="1295280" imgH="406080" progId="Equation.3">
                  <p:embed/>
                </p:oleObj>
              </mc:Choice>
              <mc:Fallback>
                <p:oleObj name="Формула" r:id="rId7" imgW="12952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1879600"/>
                        <a:ext cx="3082925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596400"/>
              </p:ext>
            </p:extLst>
          </p:nvPr>
        </p:nvGraphicFramePr>
        <p:xfrm>
          <a:off x="395287" y="3573016"/>
          <a:ext cx="5229226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1" name="Формула" r:id="rId9" imgW="2197080" imgH="419040" progId="Equation.3">
                  <p:embed/>
                </p:oleObj>
              </mc:Choice>
              <mc:Fallback>
                <p:oleObj name="Формула" r:id="rId9" imgW="2197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" y="3573016"/>
                        <a:ext cx="5229226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134559"/>
              </p:ext>
            </p:extLst>
          </p:nvPr>
        </p:nvGraphicFramePr>
        <p:xfrm>
          <a:off x="5643761" y="3783707"/>
          <a:ext cx="23574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2" name="Формула" r:id="rId11" imgW="990360" imgH="228600" progId="Equation.3">
                  <p:embed/>
                </p:oleObj>
              </mc:Choice>
              <mc:Fallback>
                <p:oleObj name="Формула" r:id="rId11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761" y="3783707"/>
                        <a:ext cx="23574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477159"/>
              </p:ext>
            </p:extLst>
          </p:nvPr>
        </p:nvGraphicFramePr>
        <p:xfrm>
          <a:off x="1220787" y="5414962"/>
          <a:ext cx="586422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53" name="Формула" r:id="rId13" imgW="2463480" imgH="380880" progId="Equation.3">
                  <p:embed/>
                </p:oleObj>
              </mc:Choice>
              <mc:Fallback>
                <p:oleObj name="Формула" r:id="rId13" imgW="246348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7" y="5414962"/>
                        <a:ext cx="5864225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97326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6" grpId="0" animBg="1"/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oscil[1].avi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4538" y="877888"/>
            <a:ext cx="7704137" cy="5778500"/>
          </a:xfrm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1" name="WordArt 6"/>
          <p:cNvSpPr>
            <a:spLocks noChangeArrowheads="1" noChangeShapeType="1" noTextEdit="1"/>
          </p:cNvSpPr>
          <p:nvPr/>
        </p:nvSpPr>
        <p:spPr bwMode="auto">
          <a:xfrm>
            <a:off x="811213" y="182563"/>
            <a:ext cx="7588250" cy="642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Электронно-лучевая трубка</a:t>
            </a:r>
          </a:p>
        </p:txBody>
      </p:sp>
    </p:spTree>
    <p:extLst>
      <p:ext uri="{BB962C8B-B14F-4D97-AF65-F5344CB8AC3E}">
        <p14:creationId xmlns:p14="http://schemas.microsoft.com/office/powerpoint/2010/main" val="180912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0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07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0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5"/>
          <p:cNvSpPr txBox="1">
            <a:spLocks noChangeArrowheads="1"/>
          </p:cNvSpPr>
          <p:nvPr/>
        </p:nvSpPr>
        <p:spPr bwMode="auto">
          <a:xfrm>
            <a:off x="251520" y="152400"/>
            <a:ext cx="874008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fontAlgn="base" hangingPunct="1">
              <a:lnSpc>
                <a:spcPts val="3000"/>
              </a:lnSpc>
              <a:spcAft>
                <a:spcPct val="0"/>
              </a:spcAft>
              <a:buFontTx/>
              <a:buNone/>
            </a:pPr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</a:rPr>
              <a:t>В электронно-лучевой трубке поток электронов с кинетической энергией 8∙10</a:t>
            </a:r>
            <a:r>
              <a:rPr lang="ru-RU" altLang="ru-RU" sz="2400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</a:rPr>
              <a:t> эВ движется между пластинами плоского конденсатора длиной 4∙10</a:t>
            </a:r>
            <a:r>
              <a:rPr lang="ru-RU" altLang="ru-RU" sz="2400" baseline="30000" dirty="0" smtClean="0">
                <a:solidFill>
                  <a:srgbClr val="000000"/>
                </a:solidFill>
                <a:latin typeface="Times New Roman" pitchFamily="18" charset="0"/>
              </a:rPr>
              <a:t>-2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</a:rPr>
              <a:t> м. Расстояние между пластинами 2∙10</a:t>
            </a:r>
            <a:r>
              <a:rPr lang="ru-RU" altLang="ru-RU" sz="2400" baseline="30000" dirty="0" smtClean="0">
                <a:solidFill>
                  <a:srgbClr val="000000"/>
                </a:solidFill>
                <a:latin typeface="Times New Roman" pitchFamily="18" charset="0"/>
              </a:rPr>
              <a:t>-2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</a:rPr>
              <a:t> м. Какое напряжение нужно подать на пластины конденсатора, чтобы смещение электронного пучка на выходе оказалось 8∙10</a:t>
            </a:r>
            <a:r>
              <a:rPr lang="ru-RU" altLang="ru-RU" sz="2400" baseline="30000" dirty="0" smtClean="0">
                <a:solidFill>
                  <a:srgbClr val="000000"/>
                </a:solidFill>
                <a:latin typeface="Times New Roman" pitchFamily="18" charset="0"/>
              </a:rPr>
              <a:t>-3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</a:rPr>
              <a:t> м. </a:t>
            </a:r>
          </a:p>
        </p:txBody>
      </p:sp>
      <p:sp>
        <p:nvSpPr>
          <p:cNvPr id="41987" name="Text Box 8"/>
          <p:cNvSpPr txBox="1">
            <a:spLocks noChangeArrowheads="1"/>
          </p:cNvSpPr>
          <p:nvPr/>
        </p:nvSpPr>
        <p:spPr bwMode="auto">
          <a:xfrm>
            <a:off x="457200" y="2936899"/>
            <a:ext cx="30480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Дано: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ℓ=4∙10</a:t>
            </a:r>
            <a:r>
              <a:rPr lang="ru-RU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-2</a:t>
            </a: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м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US" altLang="ru-RU" sz="2400" i="1" baseline="-25000" smtClean="0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=8∙10</a:t>
            </a:r>
            <a:r>
              <a:rPr lang="en-US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∙1,6∙10</a:t>
            </a:r>
            <a:r>
              <a:rPr lang="en-US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-19</a:t>
            </a: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 Дж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d=2∙10</a:t>
            </a:r>
            <a:r>
              <a:rPr lang="en-US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-2</a:t>
            </a: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м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h=8∙10</a:t>
            </a:r>
            <a:r>
              <a:rPr lang="en-US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-3</a:t>
            </a: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м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q=1,6 ∙10</a:t>
            </a:r>
            <a:r>
              <a:rPr lang="en-US" altLang="ru-RU" sz="2400" i="1" baseline="30000" smtClean="0">
                <a:solidFill>
                  <a:srgbClr val="000000"/>
                </a:solidFill>
                <a:latin typeface="Times New Roman" pitchFamily="18" charset="0"/>
              </a:rPr>
              <a:t>-19</a:t>
            </a:r>
            <a:r>
              <a:rPr lang="en-US" altLang="ru-RU" sz="2400" i="1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altLang="ru-RU" sz="2400" i="1" smtClean="0">
                <a:solidFill>
                  <a:srgbClr val="000000"/>
                </a:solidFill>
                <a:latin typeface="Times New Roman" pitchFamily="18" charset="0"/>
              </a:rPr>
              <a:t>Кл</a:t>
            </a:r>
            <a:endParaRPr lang="en-US" altLang="ru-RU" sz="2400" i="1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ru-RU" altLang="ru-RU" sz="24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4146" name="Line 2"/>
          <p:cNvSpPr>
            <a:spLocks noChangeShapeType="1"/>
          </p:cNvSpPr>
          <p:nvPr/>
        </p:nvSpPr>
        <p:spPr bwMode="auto">
          <a:xfrm>
            <a:off x="3429000" y="3013099"/>
            <a:ext cx="0" cy="3006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47" name="Line 3"/>
          <p:cNvSpPr>
            <a:spLocks noChangeShapeType="1"/>
          </p:cNvSpPr>
          <p:nvPr/>
        </p:nvSpPr>
        <p:spPr bwMode="auto">
          <a:xfrm>
            <a:off x="304800" y="5527699"/>
            <a:ext cx="3124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827088" y="5595962"/>
            <a:ext cx="21605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ru-RU" sz="3600" i="1" smtClean="0">
                <a:solidFill>
                  <a:srgbClr val="000000"/>
                </a:solidFill>
                <a:latin typeface="Times New Roman" pitchFamily="18" charset="0"/>
              </a:rPr>
              <a:t>U-?</a:t>
            </a:r>
            <a:endParaRPr lang="ru-RU" altLang="ru-RU" sz="36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365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 animBg="1"/>
      <p:bldP spid="134147" grpId="0" animBg="1"/>
      <p:bldP spid="134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00" name="Freeform 56"/>
          <p:cNvSpPr>
            <a:spLocks/>
          </p:cNvSpPr>
          <p:nvPr/>
        </p:nvSpPr>
        <p:spPr bwMode="auto">
          <a:xfrm flipV="1">
            <a:off x="762000" y="2709863"/>
            <a:ext cx="5105400" cy="1081087"/>
          </a:xfrm>
          <a:custGeom>
            <a:avLst/>
            <a:gdLst>
              <a:gd name="T0" fmla="*/ 2147483647 w 552"/>
              <a:gd name="T1" fmla="*/ 2147483647 h 156"/>
              <a:gd name="T2" fmla="*/ 2147483647 w 552"/>
              <a:gd name="T3" fmla="*/ 2147483647 h 156"/>
              <a:gd name="T4" fmla="*/ 2147483647 w 552"/>
              <a:gd name="T5" fmla="*/ 2147483647 h 156"/>
              <a:gd name="T6" fmla="*/ 2147483647 w 552"/>
              <a:gd name="T7" fmla="*/ 2147483647 h 156"/>
              <a:gd name="T8" fmla="*/ 2147483647 w 552"/>
              <a:gd name="T9" fmla="*/ 2147483647 h 156"/>
              <a:gd name="T10" fmla="*/ 2147483647 w 552"/>
              <a:gd name="T11" fmla="*/ 2147483647 h 156"/>
              <a:gd name="T12" fmla="*/ 2147483647 w 552"/>
              <a:gd name="T13" fmla="*/ 2147483647 h 156"/>
              <a:gd name="T14" fmla="*/ 2147483647 w 552"/>
              <a:gd name="T15" fmla="*/ 2147483647 h 156"/>
              <a:gd name="T16" fmla="*/ 2147483647 w 552"/>
              <a:gd name="T17" fmla="*/ 2147483647 h 156"/>
              <a:gd name="T18" fmla="*/ 2147483647 w 552"/>
              <a:gd name="T19" fmla="*/ 2147483647 h 156"/>
              <a:gd name="T20" fmla="*/ 2147483647 w 552"/>
              <a:gd name="T21" fmla="*/ 2147483647 h 156"/>
              <a:gd name="T22" fmla="*/ 2147483647 w 552"/>
              <a:gd name="T23" fmla="*/ 2147483647 h 156"/>
              <a:gd name="T24" fmla="*/ 2147483647 w 552"/>
              <a:gd name="T25" fmla="*/ 2147483647 h 156"/>
              <a:gd name="T26" fmla="*/ 2147483647 w 552"/>
              <a:gd name="T27" fmla="*/ 2147483647 h 156"/>
              <a:gd name="T28" fmla="*/ 2147483647 w 552"/>
              <a:gd name="T29" fmla="*/ 2147483647 h 156"/>
              <a:gd name="T30" fmla="*/ 2147483647 w 552"/>
              <a:gd name="T31" fmla="*/ 2147483647 h 156"/>
              <a:gd name="T32" fmla="*/ 2147483647 w 552"/>
              <a:gd name="T33" fmla="*/ 2147483647 h 156"/>
              <a:gd name="T34" fmla="*/ 2147483647 w 552"/>
              <a:gd name="T35" fmla="*/ 2147483647 h 156"/>
              <a:gd name="T36" fmla="*/ 2147483647 w 552"/>
              <a:gd name="T37" fmla="*/ 2147483647 h 156"/>
              <a:gd name="T38" fmla="*/ 2147483647 w 552"/>
              <a:gd name="T39" fmla="*/ 2147483647 h 156"/>
              <a:gd name="T40" fmla="*/ 2147483647 w 552"/>
              <a:gd name="T41" fmla="*/ 2147483647 h 156"/>
              <a:gd name="T42" fmla="*/ 2147483647 w 552"/>
              <a:gd name="T43" fmla="*/ 2147483647 h 156"/>
              <a:gd name="T44" fmla="*/ 2147483647 w 552"/>
              <a:gd name="T45" fmla="*/ 2147483647 h 156"/>
              <a:gd name="T46" fmla="*/ 2147483647 w 552"/>
              <a:gd name="T47" fmla="*/ 2147483647 h 156"/>
              <a:gd name="T48" fmla="*/ 2147483647 w 552"/>
              <a:gd name="T49" fmla="*/ 2147483647 h 156"/>
              <a:gd name="T50" fmla="*/ 2147483647 w 552"/>
              <a:gd name="T51" fmla="*/ 2147483647 h 156"/>
              <a:gd name="T52" fmla="*/ 2147483647 w 552"/>
              <a:gd name="T53" fmla="*/ 2147483647 h 156"/>
              <a:gd name="T54" fmla="*/ 2147483647 w 552"/>
              <a:gd name="T55" fmla="*/ 2147483647 h 156"/>
              <a:gd name="T56" fmla="*/ 2147483647 w 552"/>
              <a:gd name="T57" fmla="*/ 2147483647 h 156"/>
              <a:gd name="T58" fmla="*/ 2147483647 w 552"/>
              <a:gd name="T59" fmla="*/ 2147483647 h 156"/>
              <a:gd name="T60" fmla="*/ 2147483647 w 552"/>
              <a:gd name="T61" fmla="*/ 2147483647 h 156"/>
              <a:gd name="T62" fmla="*/ 2147483647 w 552"/>
              <a:gd name="T63" fmla="*/ 2147483647 h 156"/>
              <a:gd name="T64" fmla="*/ 2147483647 w 552"/>
              <a:gd name="T65" fmla="*/ 2147483647 h 156"/>
              <a:gd name="T66" fmla="*/ 2147483647 w 552"/>
              <a:gd name="T67" fmla="*/ 2147483647 h 156"/>
              <a:gd name="T68" fmla="*/ 2147483647 w 552"/>
              <a:gd name="T69" fmla="*/ 2147483647 h 156"/>
              <a:gd name="T70" fmla="*/ 2147483647 w 552"/>
              <a:gd name="T71" fmla="*/ 2147483647 h 156"/>
              <a:gd name="T72" fmla="*/ 2147483647 w 552"/>
              <a:gd name="T73" fmla="*/ 2147483647 h 156"/>
              <a:gd name="T74" fmla="*/ 2147483647 w 552"/>
              <a:gd name="T75" fmla="*/ 2147483647 h 156"/>
              <a:gd name="T76" fmla="*/ 2147483647 w 552"/>
              <a:gd name="T77" fmla="*/ 2147483647 h 156"/>
              <a:gd name="T78" fmla="*/ 2147483647 w 552"/>
              <a:gd name="T79" fmla="*/ 2147483647 h 156"/>
              <a:gd name="T80" fmla="*/ 2147483647 w 552"/>
              <a:gd name="T81" fmla="*/ 2147483647 h 156"/>
              <a:gd name="T82" fmla="*/ 2147483647 w 552"/>
              <a:gd name="T83" fmla="*/ 2147483647 h 156"/>
              <a:gd name="T84" fmla="*/ 2147483647 w 552"/>
              <a:gd name="T85" fmla="*/ 2147483647 h 156"/>
              <a:gd name="T86" fmla="*/ 2147483647 w 552"/>
              <a:gd name="T87" fmla="*/ 2147483647 h 156"/>
              <a:gd name="T88" fmla="*/ 2147483647 w 552"/>
              <a:gd name="T89" fmla="*/ 2147483647 h 156"/>
              <a:gd name="T90" fmla="*/ 2147483647 w 552"/>
              <a:gd name="T91" fmla="*/ 2147483647 h 156"/>
              <a:gd name="T92" fmla="*/ 2147483647 w 552"/>
              <a:gd name="T93" fmla="*/ 2147483647 h 156"/>
              <a:gd name="T94" fmla="*/ 2147483647 w 552"/>
              <a:gd name="T95" fmla="*/ 2147483647 h 156"/>
              <a:gd name="T96" fmla="*/ 2147483647 w 552"/>
              <a:gd name="T97" fmla="*/ 2147483647 h 156"/>
              <a:gd name="T98" fmla="*/ 2147483647 w 552"/>
              <a:gd name="T99" fmla="*/ 2147483647 h 156"/>
              <a:gd name="T100" fmla="*/ 2147483647 w 552"/>
              <a:gd name="T101" fmla="*/ 2147483647 h 156"/>
              <a:gd name="T102" fmla="*/ 2147483647 w 552"/>
              <a:gd name="T103" fmla="*/ 2147483647 h 156"/>
              <a:gd name="T104" fmla="*/ 2147483647 w 552"/>
              <a:gd name="T105" fmla="*/ 2147483647 h 156"/>
              <a:gd name="T106" fmla="*/ 2147483647 w 552"/>
              <a:gd name="T107" fmla="*/ 2147483647 h 156"/>
              <a:gd name="T108" fmla="*/ 2147483647 w 552"/>
              <a:gd name="T109" fmla="*/ 2147483647 h 156"/>
              <a:gd name="T110" fmla="*/ 2147483647 w 552"/>
              <a:gd name="T111" fmla="*/ 2147483647 h 156"/>
              <a:gd name="T112" fmla="*/ 2147483647 w 552"/>
              <a:gd name="T113" fmla="*/ 2147483647 h 156"/>
              <a:gd name="T114" fmla="*/ 2147483647 w 552"/>
              <a:gd name="T115" fmla="*/ 2147483647 h 156"/>
              <a:gd name="T116" fmla="*/ 2147483647 w 552"/>
              <a:gd name="T117" fmla="*/ 2147483647 h 156"/>
              <a:gd name="T118" fmla="*/ 2147483647 w 552"/>
              <a:gd name="T119" fmla="*/ 2147483647 h 156"/>
              <a:gd name="T120" fmla="*/ 2147483647 w 552"/>
              <a:gd name="T121" fmla="*/ 2147483647 h 15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552" h="156">
                <a:moveTo>
                  <a:pt x="0" y="156"/>
                </a:moveTo>
                <a:lnTo>
                  <a:pt x="1" y="156"/>
                </a:lnTo>
                <a:lnTo>
                  <a:pt x="2" y="156"/>
                </a:lnTo>
                <a:lnTo>
                  <a:pt x="3" y="156"/>
                </a:lnTo>
                <a:lnTo>
                  <a:pt x="4" y="156"/>
                </a:lnTo>
                <a:lnTo>
                  <a:pt x="5" y="156"/>
                </a:lnTo>
                <a:lnTo>
                  <a:pt x="6" y="156"/>
                </a:lnTo>
                <a:lnTo>
                  <a:pt x="7" y="156"/>
                </a:lnTo>
                <a:lnTo>
                  <a:pt x="8" y="156"/>
                </a:lnTo>
                <a:lnTo>
                  <a:pt x="9" y="156"/>
                </a:lnTo>
                <a:lnTo>
                  <a:pt x="10" y="156"/>
                </a:lnTo>
                <a:lnTo>
                  <a:pt x="11" y="156"/>
                </a:lnTo>
                <a:lnTo>
                  <a:pt x="12" y="156"/>
                </a:lnTo>
                <a:lnTo>
                  <a:pt x="13" y="156"/>
                </a:lnTo>
                <a:lnTo>
                  <a:pt x="14" y="156"/>
                </a:lnTo>
                <a:lnTo>
                  <a:pt x="15" y="156"/>
                </a:lnTo>
                <a:lnTo>
                  <a:pt x="16" y="156"/>
                </a:lnTo>
                <a:lnTo>
                  <a:pt x="17" y="156"/>
                </a:lnTo>
                <a:lnTo>
                  <a:pt x="18" y="156"/>
                </a:lnTo>
                <a:lnTo>
                  <a:pt x="19" y="156"/>
                </a:lnTo>
                <a:lnTo>
                  <a:pt x="20" y="156"/>
                </a:lnTo>
                <a:lnTo>
                  <a:pt x="21" y="156"/>
                </a:lnTo>
                <a:lnTo>
                  <a:pt x="22" y="156"/>
                </a:lnTo>
                <a:lnTo>
                  <a:pt x="23" y="156"/>
                </a:lnTo>
                <a:lnTo>
                  <a:pt x="24" y="156"/>
                </a:lnTo>
                <a:lnTo>
                  <a:pt x="25" y="156"/>
                </a:lnTo>
                <a:lnTo>
                  <a:pt x="26" y="156"/>
                </a:lnTo>
                <a:lnTo>
                  <a:pt x="27" y="156"/>
                </a:lnTo>
                <a:lnTo>
                  <a:pt x="28" y="156"/>
                </a:lnTo>
                <a:lnTo>
                  <a:pt x="29" y="156"/>
                </a:lnTo>
                <a:lnTo>
                  <a:pt x="30" y="156"/>
                </a:lnTo>
                <a:lnTo>
                  <a:pt x="31" y="156"/>
                </a:lnTo>
                <a:lnTo>
                  <a:pt x="32" y="155"/>
                </a:lnTo>
                <a:lnTo>
                  <a:pt x="33" y="155"/>
                </a:lnTo>
                <a:lnTo>
                  <a:pt x="34" y="155"/>
                </a:lnTo>
                <a:lnTo>
                  <a:pt x="35" y="155"/>
                </a:lnTo>
                <a:lnTo>
                  <a:pt x="36" y="155"/>
                </a:lnTo>
                <a:lnTo>
                  <a:pt x="37" y="155"/>
                </a:lnTo>
                <a:lnTo>
                  <a:pt x="38" y="155"/>
                </a:lnTo>
                <a:lnTo>
                  <a:pt x="39" y="155"/>
                </a:lnTo>
                <a:lnTo>
                  <a:pt x="40" y="155"/>
                </a:lnTo>
                <a:lnTo>
                  <a:pt x="41" y="155"/>
                </a:lnTo>
                <a:lnTo>
                  <a:pt x="42" y="155"/>
                </a:lnTo>
                <a:lnTo>
                  <a:pt x="43" y="155"/>
                </a:lnTo>
                <a:lnTo>
                  <a:pt x="44" y="155"/>
                </a:lnTo>
                <a:lnTo>
                  <a:pt x="45" y="155"/>
                </a:lnTo>
                <a:lnTo>
                  <a:pt x="46" y="155"/>
                </a:lnTo>
                <a:lnTo>
                  <a:pt x="47" y="155"/>
                </a:lnTo>
                <a:lnTo>
                  <a:pt x="48" y="155"/>
                </a:lnTo>
                <a:lnTo>
                  <a:pt x="49" y="155"/>
                </a:lnTo>
                <a:lnTo>
                  <a:pt x="50" y="155"/>
                </a:lnTo>
                <a:lnTo>
                  <a:pt x="51" y="155"/>
                </a:lnTo>
                <a:lnTo>
                  <a:pt x="52" y="155"/>
                </a:lnTo>
                <a:lnTo>
                  <a:pt x="53" y="155"/>
                </a:lnTo>
                <a:lnTo>
                  <a:pt x="54" y="155"/>
                </a:lnTo>
                <a:lnTo>
                  <a:pt x="55" y="154"/>
                </a:lnTo>
                <a:lnTo>
                  <a:pt x="56" y="154"/>
                </a:lnTo>
                <a:lnTo>
                  <a:pt x="57" y="154"/>
                </a:lnTo>
                <a:lnTo>
                  <a:pt x="58" y="154"/>
                </a:lnTo>
                <a:lnTo>
                  <a:pt x="59" y="154"/>
                </a:lnTo>
                <a:lnTo>
                  <a:pt x="60" y="154"/>
                </a:lnTo>
                <a:lnTo>
                  <a:pt x="61" y="154"/>
                </a:lnTo>
                <a:lnTo>
                  <a:pt x="62" y="154"/>
                </a:lnTo>
                <a:lnTo>
                  <a:pt x="63" y="154"/>
                </a:lnTo>
                <a:lnTo>
                  <a:pt x="64" y="154"/>
                </a:lnTo>
                <a:lnTo>
                  <a:pt x="65" y="154"/>
                </a:lnTo>
                <a:lnTo>
                  <a:pt x="66" y="154"/>
                </a:lnTo>
                <a:lnTo>
                  <a:pt x="67" y="154"/>
                </a:lnTo>
                <a:lnTo>
                  <a:pt x="68" y="154"/>
                </a:lnTo>
                <a:lnTo>
                  <a:pt x="69" y="154"/>
                </a:lnTo>
                <a:lnTo>
                  <a:pt x="70" y="153"/>
                </a:lnTo>
                <a:lnTo>
                  <a:pt x="71" y="153"/>
                </a:lnTo>
                <a:lnTo>
                  <a:pt x="72" y="153"/>
                </a:lnTo>
                <a:lnTo>
                  <a:pt x="73" y="153"/>
                </a:lnTo>
                <a:lnTo>
                  <a:pt x="74" y="153"/>
                </a:lnTo>
                <a:lnTo>
                  <a:pt x="75" y="153"/>
                </a:lnTo>
                <a:lnTo>
                  <a:pt x="76" y="153"/>
                </a:lnTo>
                <a:lnTo>
                  <a:pt x="77" y="153"/>
                </a:lnTo>
                <a:lnTo>
                  <a:pt x="78" y="153"/>
                </a:lnTo>
                <a:lnTo>
                  <a:pt x="79" y="153"/>
                </a:lnTo>
                <a:lnTo>
                  <a:pt x="80" y="153"/>
                </a:lnTo>
                <a:lnTo>
                  <a:pt x="81" y="153"/>
                </a:lnTo>
                <a:lnTo>
                  <a:pt x="82" y="153"/>
                </a:lnTo>
                <a:lnTo>
                  <a:pt x="83" y="152"/>
                </a:lnTo>
                <a:lnTo>
                  <a:pt x="84" y="152"/>
                </a:lnTo>
                <a:lnTo>
                  <a:pt x="85" y="152"/>
                </a:lnTo>
                <a:lnTo>
                  <a:pt x="86" y="152"/>
                </a:lnTo>
                <a:lnTo>
                  <a:pt x="87" y="152"/>
                </a:lnTo>
                <a:lnTo>
                  <a:pt x="88" y="152"/>
                </a:lnTo>
                <a:lnTo>
                  <a:pt x="89" y="152"/>
                </a:lnTo>
                <a:lnTo>
                  <a:pt x="90" y="152"/>
                </a:lnTo>
                <a:lnTo>
                  <a:pt x="91" y="152"/>
                </a:lnTo>
                <a:lnTo>
                  <a:pt x="92" y="152"/>
                </a:lnTo>
                <a:lnTo>
                  <a:pt x="93" y="152"/>
                </a:lnTo>
                <a:lnTo>
                  <a:pt x="94" y="151"/>
                </a:lnTo>
                <a:lnTo>
                  <a:pt x="95" y="151"/>
                </a:lnTo>
                <a:lnTo>
                  <a:pt x="96" y="151"/>
                </a:lnTo>
                <a:lnTo>
                  <a:pt x="97" y="151"/>
                </a:lnTo>
                <a:lnTo>
                  <a:pt x="98" y="151"/>
                </a:lnTo>
                <a:lnTo>
                  <a:pt x="99" y="151"/>
                </a:lnTo>
                <a:lnTo>
                  <a:pt x="100" y="151"/>
                </a:lnTo>
                <a:lnTo>
                  <a:pt x="101" y="151"/>
                </a:lnTo>
                <a:lnTo>
                  <a:pt x="102" y="151"/>
                </a:lnTo>
                <a:lnTo>
                  <a:pt x="103" y="151"/>
                </a:lnTo>
                <a:lnTo>
                  <a:pt x="104" y="150"/>
                </a:lnTo>
                <a:lnTo>
                  <a:pt x="105" y="150"/>
                </a:lnTo>
                <a:lnTo>
                  <a:pt x="106" y="150"/>
                </a:lnTo>
                <a:lnTo>
                  <a:pt x="107" y="150"/>
                </a:lnTo>
                <a:lnTo>
                  <a:pt x="108" y="150"/>
                </a:lnTo>
                <a:lnTo>
                  <a:pt x="109" y="150"/>
                </a:lnTo>
                <a:lnTo>
                  <a:pt x="110" y="150"/>
                </a:lnTo>
                <a:lnTo>
                  <a:pt x="111" y="150"/>
                </a:lnTo>
                <a:lnTo>
                  <a:pt x="112" y="150"/>
                </a:lnTo>
                <a:lnTo>
                  <a:pt x="113" y="149"/>
                </a:lnTo>
                <a:lnTo>
                  <a:pt x="114" y="149"/>
                </a:lnTo>
                <a:lnTo>
                  <a:pt x="115" y="149"/>
                </a:lnTo>
                <a:lnTo>
                  <a:pt x="116" y="149"/>
                </a:lnTo>
                <a:lnTo>
                  <a:pt x="117" y="149"/>
                </a:lnTo>
                <a:lnTo>
                  <a:pt x="118" y="149"/>
                </a:lnTo>
                <a:lnTo>
                  <a:pt x="119" y="149"/>
                </a:lnTo>
                <a:lnTo>
                  <a:pt x="120" y="149"/>
                </a:lnTo>
                <a:lnTo>
                  <a:pt x="121" y="148"/>
                </a:lnTo>
                <a:lnTo>
                  <a:pt x="122" y="148"/>
                </a:lnTo>
                <a:lnTo>
                  <a:pt x="123" y="148"/>
                </a:lnTo>
                <a:lnTo>
                  <a:pt x="124" y="148"/>
                </a:lnTo>
                <a:lnTo>
                  <a:pt x="125" y="148"/>
                </a:lnTo>
                <a:lnTo>
                  <a:pt x="126" y="148"/>
                </a:lnTo>
                <a:lnTo>
                  <a:pt x="127" y="148"/>
                </a:lnTo>
                <a:lnTo>
                  <a:pt x="128" y="148"/>
                </a:lnTo>
                <a:lnTo>
                  <a:pt x="129" y="147"/>
                </a:lnTo>
                <a:lnTo>
                  <a:pt x="130" y="147"/>
                </a:lnTo>
                <a:lnTo>
                  <a:pt x="131" y="147"/>
                </a:lnTo>
                <a:lnTo>
                  <a:pt x="132" y="147"/>
                </a:lnTo>
                <a:lnTo>
                  <a:pt x="133" y="147"/>
                </a:lnTo>
                <a:lnTo>
                  <a:pt x="134" y="147"/>
                </a:lnTo>
                <a:lnTo>
                  <a:pt x="135" y="147"/>
                </a:lnTo>
                <a:lnTo>
                  <a:pt x="136" y="147"/>
                </a:lnTo>
                <a:lnTo>
                  <a:pt x="137" y="146"/>
                </a:lnTo>
                <a:lnTo>
                  <a:pt x="138" y="146"/>
                </a:lnTo>
                <a:lnTo>
                  <a:pt x="139" y="146"/>
                </a:lnTo>
                <a:lnTo>
                  <a:pt x="140" y="146"/>
                </a:lnTo>
                <a:lnTo>
                  <a:pt x="141" y="146"/>
                </a:lnTo>
                <a:lnTo>
                  <a:pt x="142" y="146"/>
                </a:lnTo>
                <a:lnTo>
                  <a:pt x="143" y="146"/>
                </a:lnTo>
                <a:lnTo>
                  <a:pt x="144" y="145"/>
                </a:lnTo>
                <a:lnTo>
                  <a:pt x="145" y="145"/>
                </a:lnTo>
                <a:lnTo>
                  <a:pt x="146" y="145"/>
                </a:lnTo>
                <a:lnTo>
                  <a:pt x="147" y="145"/>
                </a:lnTo>
                <a:lnTo>
                  <a:pt x="148" y="145"/>
                </a:lnTo>
                <a:lnTo>
                  <a:pt x="149" y="145"/>
                </a:lnTo>
                <a:lnTo>
                  <a:pt x="150" y="144"/>
                </a:lnTo>
                <a:lnTo>
                  <a:pt x="151" y="144"/>
                </a:lnTo>
                <a:lnTo>
                  <a:pt x="152" y="144"/>
                </a:lnTo>
                <a:lnTo>
                  <a:pt x="153" y="144"/>
                </a:lnTo>
                <a:lnTo>
                  <a:pt x="154" y="144"/>
                </a:lnTo>
                <a:lnTo>
                  <a:pt x="155" y="144"/>
                </a:lnTo>
                <a:lnTo>
                  <a:pt x="156" y="144"/>
                </a:lnTo>
                <a:lnTo>
                  <a:pt x="157" y="143"/>
                </a:lnTo>
                <a:lnTo>
                  <a:pt x="158" y="143"/>
                </a:lnTo>
                <a:lnTo>
                  <a:pt x="159" y="143"/>
                </a:lnTo>
                <a:lnTo>
                  <a:pt x="160" y="143"/>
                </a:lnTo>
                <a:lnTo>
                  <a:pt x="161" y="143"/>
                </a:lnTo>
                <a:lnTo>
                  <a:pt x="162" y="143"/>
                </a:lnTo>
                <a:lnTo>
                  <a:pt x="163" y="142"/>
                </a:lnTo>
                <a:lnTo>
                  <a:pt x="164" y="142"/>
                </a:lnTo>
                <a:lnTo>
                  <a:pt x="165" y="142"/>
                </a:lnTo>
                <a:lnTo>
                  <a:pt x="166" y="142"/>
                </a:lnTo>
                <a:lnTo>
                  <a:pt x="167" y="142"/>
                </a:lnTo>
                <a:lnTo>
                  <a:pt x="168" y="142"/>
                </a:lnTo>
                <a:lnTo>
                  <a:pt x="169" y="141"/>
                </a:lnTo>
                <a:lnTo>
                  <a:pt x="170" y="141"/>
                </a:lnTo>
                <a:lnTo>
                  <a:pt x="171" y="141"/>
                </a:lnTo>
                <a:lnTo>
                  <a:pt x="172" y="141"/>
                </a:lnTo>
                <a:lnTo>
                  <a:pt x="173" y="141"/>
                </a:lnTo>
                <a:lnTo>
                  <a:pt x="174" y="140"/>
                </a:lnTo>
                <a:lnTo>
                  <a:pt x="175" y="140"/>
                </a:lnTo>
                <a:lnTo>
                  <a:pt x="176" y="140"/>
                </a:lnTo>
                <a:lnTo>
                  <a:pt x="177" y="140"/>
                </a:lnTo>
                <a:lnTo>
                  <a:pt x="178" y="140"/>
                </a:lnTo>
                <a:lnTo>
                  <a:pt x="179" y="140"/>
                </a:lnTo>
                <a:lnTo>
                  <a:pt x="180" y="139"/>
                </a:lnTo>
                <a:lnTo>
                  <a:pt x="181" y="139"/>
                </a:lnTo>
                <a:lnTo>
                  <a:pt x="182" y="139"/>
                </a:lnTo>
                <a:lnTo>
                  <a:pt x="183" y="139"/>
                </a:lnTo>
                <a:lnTo>
                  <a:pt x="184" y="139"/>
                </a:lnTo>
                <a:lnTo>
                  <a:pt x="185" y="138"/>
                </a:lnTo>
                <a:lnTo>
                  <a:pt x="186" y="138"/>
                </a:lnTo>
                <a:lnTo>
                  <a:pt x="187" y="138"/>
                </a:lnTo>
                <a:lnTo>
                  <a:pt x="188" y="138"/>
                </a:lnTo>
                <a:lnTo>
                  <a:pt x="189" y="138"/>
                </a:lnTo>
                <a:lnTo>
                  <a:pt x="190" y="137"/>
                </a:lnTo>
                <a:lnTo>
                  <a:pt x="191" y="137"/>
                </a:lnTo>
                <a:lnTo>
                  <a:pt x="192" y="137"/>
                </a:lnTo>
                <a:lnTo>
                  <a:pt x="193" y="137"/>
                </a:lnTo>
                <a:lnTo>
                  <a:pt x="194" y="137"/>
                </a:lnTo>
                <a:lnTo>
                  <a:pt x="195" y="136"/>
                </a:lnTo>
                <a:lnTo>
                  <a:pt x="196" y="136"/>
                </a:lnTo>
                <a:lnTo>
                  <a:pt x="197" y="136"/>
                </a:lnTo>
                <a:lnTo>
                  <a:pt x="198" y="136"/>
                </a:lnTo>
                <a:lnTo>
                  <a:pt x="199" y="136"/>
                </a:lnTo>
                <a:lnTo>
                  <a:pt x="200" y="135"/>
                </a:lnTo>
                <a:lnTo>
                  <a:pt x="201" y="135"/>
                </a:lnTo>
                <a:lnTo>
                  <a:pt x="202" y="135"/>
                </a:lnTo>
                <a:lnTo>
                  <a:pt x="203" y="135"/>
                </a:lnTo>
                <a:lnTo>
                  <a:pt x="204" y="135"/>
                </a:lnTo>
                <a:lnTo>
                  <a:pt x="205" y="134"/>
                </a:lnTo>
                <a:lnTo>
                  <a:pt x="206" y="134"/>
                </a:lnTo>
                <a:lnTo>
                  <a:pt x="207" y="134"/>
                </a:lnTo>
                <a:lnTo>
                  <a:pt x="208" y="134"/>
                </a:lnTo>
                <a:lnTo>
                  <a:pt x="209" y="134"/>
                </a:lnTo>
                <a:lnTo>
                  <a:pt x="210" y="133"/>
                </a:lnTo>
                <a:lnTo>
                  <a:pt x="211" y="133"/>
                </a:lnTo>
                <a:lnTo>
                  <a:pt x="212" y="133"/>
                </a:lnTo>
                <a:lnTo>
                  <a:pt x="213" y="133"/>
                </a:lnTo>
                <a:lnTo>
                  <a:pt x="214" y="132"/>
                </a:lnTo>
                <a:lnTo>
                  <a:pt x="215" y="132"/>
                </a:lnTo>
                <a:lnTo>
                  <a:pt x="216" y="132"/>
                </a:lnTo>
                <a:lnTo>
                  <a:pt x="217" y="132"/>
                </a:lnTo>
                <a:lnTo>
                  <a:pt x="218" y="132"/>
                </a:lnTo>
                <a:lnTo>
                  <a:pt x="219" y="131"/>
                </a:lnTo>
                <a:lnTo>
                  <a:pt x="220" y="131"/>
                </a:lnTo>
                <a:lnTo>
                  <a:pt x="221" y="131"/>
                </a:lnTo>
                <a:lnTo>
                  <a:pt x="222" y="131"/>
                </a:lnTo>
                <a:lnTo>
                  <a:pt x="223" y="130"/>
                </a:lnTo>
                <a:lnTo>
                  <a:pt x="224" y="130"/>
                </a:lnTo>
                <a:lnTo>
                  <a:pt x="225" y="130"/>
                </a:lnTo>
                <a:lnTo>
                  <a:pt x="226" y="130"/>
                </a:lnTo>
                <a:lnTo>
                  <a:pt x="227" y="130"/>
                </a:lnTo>
                <a:lnTo>
                  <a:pt x="228" y="129"/>
                </a:lnTo>
                <a:lnTo>
                  <a:pt x="229" y="129"/>
                </a:lnTo>
                <a:lnTo>
                  <a:pt x="230" y="129"/>
                </a:lnTo>
                <a:lnTo>
                  <a:pt x="231" y="129"/>
                </a:lnTo>
                <a:lnTo>
                  <a:pt x="232" y="128"/>
                </a:lnTo>
                <a:lnTo>
                  <a:pt x="233" y="128"/>
                </a:lnTo>
                <a:lnTo>
                  <a:pt x="234" y="128"/>
                </a:lnTo>
                <a:lnTo>
                  <a:pt x="235" y="128"/>
                </a:lnTo>
                <a:lnTo>
                  <a:pt x="236" y="127"/>
                </a:lnTo>
                <a:lnTo>
                  <a:pt x="237" y="127"/>
                </a:lnTo>
                <a:lnTo>
                  <a:pt x="238" y="127"/>
                </a:lnTo>
                <a:lnTo>
                  <a:pt x="239" y="127"/>
                </a:lnTo>
                <a:lnTo>
                  <a:pt x="240" y="126"/>
                </a:lnTo>
                <a:lnTo>
                  <a:pt x="241" y="126"/>
                </a:lnTo>
                <a:lnTo>
                  <a:pt x="242" y="126"/>
                </a:lnTo>
                <a:lnTo>
                  <a:pt x="243" y="126"/>
                </a:lnTo>
                <a:lnTo>
                  <a:pt x="244" y="125"/>
                </a:lnTo>
                <a:lnTo>
                  <a:pt x="245" y="125"/>
                </a:lnTo>
                <a:lnTo>
                  <a:pt x="246" y="125"/>
                </a:lnTo>
                <a:lnTo>
                  <a:pt x="247" y="125"/>
                </a:lnTo>
                <a:lnTo>
                  <a:pt x="248" y="124"/>
                </a:lnTo>
                <a:lnTo>
                  <a:pt x="249" y="124"/>
                </a:lnTo>
                <a:lnTo>
                  <a:pt x="250" y="124"/>
                </a:lnTo>
                <a:lnTo>
                  <a:pt x="251" y="124"/>
                </a:lnTo>
                <a:lnTo>
                  <a:pt x="252" y="123"/>
                </a:lnTo>
                <a:lnTo>
                  <a:pt x="253" y="123"/>
                </a:lnTo>
                <a:lnTo>
                  <a:pt x="254" y="123"/>
                </a:lnTo>
                <a:lnTo>
                  <a:pt x="255" y="123"/>
                </a:lnTo>
                <a:lnTo>
                  <a:pt x="256" y="122"/>
                </a:lnTo>
                <a:lnTo>
                  <a:pt x="257" y="122"/>
                </a:lnTo>
                <a:lnTo>
                  <a:pt x="258" y="122"/>
                </a:lnTo>
                <a:lnTo>
                  <a:pt x="259" y="122"/>
                </a:lnTo>
                <a:lnTo>
                  <a:pt x="260" y="121"/>
                </a:lnTo>
                <a:lnTo>
                  <a:pt x="261" y="121"/>
                </a:lnTo>
                <a:lnTo>
                  <a:pt x="262" y="121"/>
                </a:lnTo>
                <a:lnTo>
                  <a:pt x="263" y="120"/>
                </a:lnTo>
                <a:lnTo>
                  <a:pt x="264" y="120"/>
                </a:lnTo>
                <a:lnTo>
                  <a:pt x="265" y="120"/>
                </a:lnTo>
                <a:lnTo>
                  <a:pt x="266" y="120"/>
                </a:lnTo>
                <a:lnTo>
                  <a:pt x="267" y="119"/>
                </a:lnTo>
                <a:lnTo>
                  <a:pt x="268" y="119"/>
                </a:lnTo>
                <a:lnTo>
                  <a:pt x="269" y="119"/>
                </a:lnTo>
                <a:lnTo>
                  <a:pt x="270" y="119"/>
                </a:lnTo>
                <a:lnTo>
                  <a:pt x="271" y="118"/>
                </a:lnTo>
                <a:lnTo>
                  <a:pt x="272" y="118"/>
                </a:lnTo>
                <a:lnTo>
                  <a:pt x="273" y="118"/>
                </a:lnTo>
                <a:lnTo>
                  <a:pt x="274" y="117"/>
                </a:lnTo>
                <a:lnTo>
                  <a:pt x="275" y="117"/>
                </a:lnTo>
                <a:lnTo>
                  <a:pt x="276" y="117"/>
                </a:lnTo>
                <a:lnTo>
                  <a:pt x="277" y="117"/>
                </a:lnTo>
                <a:lnTo>
                  <a:pt x="278" y="116"/>
                </a:lnTo>
                <a:lnTo>
                  <a:pt x="279" y="116"/>
                </a:lnTo>
                <a:lnTo>
                  <a:pt x="280" y="116"/>
                </a:lnTo>
                <a:lnTo>
                  <a:pt x="281" y="115"/>
                </a:lnTo>
                <a:lnTo>
                  <a:pt x="282" y="115"/>
                </a:lnTo>
                <a:lnTo>
                  <a:pt x="283" y="115"/>
                </a:lnTo>
                <a:lnTo>
                  <a:pt x="284" y="115"/>
                </a:lnTo>
                <a:lnTo>
                  <a:pt x="285" y="114"/>
                </a:lnTo>
                <a:lnTo>
                  <a:pt x="286" y="114"/>
                </a:lnTo>
                <a:lnTo>
                  <a:pt x="287" y="114"/>
                </a:lnTo>
                <a:lnTo>
                  <a:pt x="288" y="113"/>
                </a:lnTo>
                <a:lnTo>
                  <a:pt x="289" y="113"/>
                </a:lnTo>
                <a:lnTo>
                  <a:pt x="290" y="113"/>
                </a:lnTo>
                <a:lnTo>
                  <a:pt x="291" y="113"/>
                </a:lnTo>
                <a:lnTo>
                  <a:pt x="292" y="112"/>
                </a:lnTo>
                <a:lnTo>
                  <a:pt x="293" y="112"/>
                </a:lnTo>
                <a:lnTo>
                  <a:pt x="294" y="112"/>
                </a:lnTo>
                <a:lnTo>
                  <a:pt x="295" y="111"/>
                </a:lnTo>
                <a:lnTo>
                  <a:pt x="296" y="111"/>
                </a:lnTo>
                <a:lnTo>
                  <a:pt x="297" y="111"/>
                </a:lnTo>
                <a:lnTo>
                  <a:pt x="298" y="110"/>
                </a:lnTo>
                <a:lnTo>
                  <a:pt x="299" y="110"/>
                </a:lnTo>
                <a:lnTo>
                  <a:pt x="300" y="110"/>
                </a:lnTo>
                <a:lnTo>
                  <a:pt x="301" y="109"/>
                </a:lnTo>
                <a:lnTo>
                  <a:pt x="302" y="109"/>
                </a:lnTo>
                <a:lnTo>
                  <a:pt x="303" y="109"/>
                </a:lnTo>
                <a:lnTo>
                  <a:pt x="304" y="109"/>
                </a:lnTo>
                <a:lnTo>
                  <a:pt x="305" y="108"/>
                </a:lnTo>
                <a:lnTo>
                  <a:pt x="306" y="108"/>
                </a:lnTo>
                <a:lnTo>
                  <a:pt x="307" y="108"/>
                </a:lnTo>
                <a:lnTo>
                  <a:pt x="308" y="107"/>
                </a:lnTo>
                <a:lnTo>
                  <a:pt x="309" y="107"/>
                </a:lnTo>
                <a:lnTo>
                  <a:pt x="310" y="107"/>
                </a:lnTo>
                <a:lnTo>
                  <a:pt x="311" y="106"/>
                </a:lnTo>
                <a:lnTo>
                  <a:pt x="312" y="106"/>
                </a:lnTo>
                <a:lnTo>
                  <a:pt x="313" y="106"/>
                </a:lnTo>
                <a:lnTo>
                  <a:pt x="314" y="105"/>
                </a:lnTo>
                <a:lnTo>
                  <a:pt x="315" y="105"/>
                </a:lnTo>
                <a:lnTo>
                  <a:pt x="316" y="105"/>
                </a:lnTo>
                <a:lnTo>
                  <a:pt x="317" y="104"/>
                </a:lnTo>
                <a:lnTo>
                  <a:pt x="318" y="104"/>
                </a:lnTo>
                <a:lnTo>
                  <a:pt x="319" y="104"/>
                </a:lnTo>
                <a:lnTo>
                  <a:pt x="320" y="103"/>
                </a:lnTo>
                <a:lnTo>
                  <a:pt x="321" y="103"/>
                </a:lnTo>
                <a:lnTo>
                  <a:pt x="322" y="103"/>
                </a:lnTo>
                <a:lnTo>
                  <a:pt x="323" y="102"/>
                </a:lnTo>
                <a:lnTo>
                  <a:pt x="324" y="102"/>
                </a:lnTo>
                <a:lnTo>
                  <a:pt x="325" y="102"/>
                </a:lnTo>
                <a:lnTo>
                  <a:pt x="326" y="101"/>
                </a:lnTo>
                <a:lnTo>
                  <a:pt x="327" y="101"/>
                </a:lnTo>
                <a:lnTo>
                  <a:pt x="328" y="101"/>
                </a:lnTo>
                <a:lnTo>
                  <a:pt x="329" y="100"/>
                </a:lnTo>
                <a:lnTo>
                  <a:pt x="330" y="100"/>
                </a:lnTo>
                <a:lnTo>
                  <a:pt x="331" y="100"/>
                </a:lnTo>
                <a:lnTo>
                  <a:pt x="332" y="99"/>
                </a:lnTo>
                <a:lnTo>
                  <a:pt x="333" y="99"/>
                </a:lnTo>
                <a:lnTo>
                  <a:pt x="334" y="99"/>
                </a:lnTo>
                <a:lnTo>
                  <a:pt x="335" y="98"/>
                </a:lnTo>
                <a:lnTo>
                  <a:pt x="336" y="98"/>
                </a:lnTo>
                <a:lnTo>
                  <a:pt x="337" y="98"/>
                </a:lnTo>
                <a:lnTo>
                  <a:pt x="338" y="97"/>
                </a:lnTo>
                <a:lnTo>
                  <a:pt x="339" y="97"/>
                </a:lnTo>
                <a:lnTo>
                  <a:pt x="340" y="97"/>
                </a:lnTo>
                <a:lnTo>
                  <a:pt x="341" y="96"/>
                </a:lnTo>
                <a:lnTo>
                  <a:pt x="342" y="96"/>
                </a:lnTo>
                <a:lnTo>
                  <a:pt x="343" y="96"/>
                </a:lnTo>
                <a:lnTo>
                  <a:pt x="344" y="95"/>
                </a:lnTo>
                <a:lnTo>
                  <a:pt x="345" y="95"/>
                </a:lnTo>
                <a:lnTo>
                  <a:pt x="346" y="95"/>
                </a:lnTo>
                <a:lnTo>
                  <a:pt x="347" y="94"/>
                </a:lnTo>
                <a:lnTo>
                  <a:pt x="348" y="94"/>
                </a:lnTo>
                <a:lnTo>
                  <a:pt x="349" y="93"/>
                </a:lnTo>
                <a:lnTo>
                  <a:pt x="350" y="93"/>
                </a:lnTo>
                <a:lnTo>
                  <a:pt x="351" y="93"/>
                </a:lnTo>
                <a:lnTo>
                  <a:pt x="352" y="92"/>
                </a:lnTo>
                <a:lnTo>
                  <a:pt x="353" y="92"/>
                </a:lnTo>
                <a:lnTo>
                  <a:pt x="354" y="92"/>
                </a:lnTo>
                <a:lnTo>
                  <a:pt x="355" y="91"/>
                </a:lnTo>
                <a:lnTo>
                  <a:pt x="356" y="91"/>
                </a:lnTo>
                <a:lnTo>
                  <a:pt x="357" y="91"/>
                </a:lnTo>
                <a:lnTo>
                  <a:pt x="358" y="90"/>
                </a:lnTo>
                <a:lnTo>
                  <a:pt x="359" y="90"/>
                </a:lnTo>
                <a:lnTo>
                  <a:pt x="360" y="89"/>
                </a:lnTo>
                <a:lnTo>
                  <a:pt x="361" y="89"/>
                </a:lnTo>
                <a:lnTo>
                  <a:pt x="362" y="89"/>
                </a:lnTo>
                <a:lnTo>
                  <a:pt x="363" y="88"/>
                </a:lnTo>
                <a:lnTo>
                  <a:pt x="364" y="88"/>
                </a:lnTo>
                <a:lnTo>
                  <a:pt x="365" y="88"/>
                </a:lnTo>
                <a:lnTo>
                  <a:pt x="366" y="87"/>
                </a:lnTo>
                <a:lnTo>
                  <a:pt x="367" y="87"/>
                </a:lnTo>
                <a:lnTo>
                  <a:pt x="368" y="86"/>
                </a:lnTo>
                <a:lnTo>
                  <a:pt x="369" y="86"/>
                </a:lnTo>
                <a:lnTo>
                  <a:pt x="370" y="86"/>
                </a:lnTo>
                <a:lnTo>
                  <a:pt x="371" y="85"/>
                </a:lnTo>
                <a:lnTo>
                  <a:pt x="372" y="85"/>
                </a:lnTo>
                <a:lnTo>
                  <a:pt x="373" y="85"/>
                </a:lnTo>
                <a:lnTo>
                  <a:pt x="374" y="84"/>
                </a:lnTo>
                <a:lnTo>
                  <a:pt x="375" y="84"/>
                </a:lnTo>
                <a:lnTo>
                  <a:pt x="376" y="83"/>
                </a:lnTo>
                <a:lnTo>
                  <a:pt x="377" y="83"/>
                </a:lnTo>
                <a:lnTo>
                  <a:pt x="378" y="83"/>
                </a:lnTo>
                <a:lnTo>
                  <a:pt x="379" y="82"/>
                </a:lnTo>
                <a:lnTo>
                  <a:pt x="380" y="82"/>
                </a:lnTo>
                <a:lnTo>
                  <a:pt x="381" y="81"/>
                </a:lnTo>
                <a:lnTo>
                  <a:pt x="382" y="81"/>
                </a:lnTo>
                <a:lnTo>
                  <a:pt x="383" y="81"/>
                </a:lnTo>
                <a:lnTo>
                  <a:pt x="384" y="80"/>
                </a:lnTo>
                <a:lnTo>
                  <a:pt x="385" y="80"/>
                </a:lnTo>
                <a:lnTo>
                  <a:pt x="386" y="80"/>
                </a:lnTo>
                <a:lnTo>
                  <a:pt x="387" y="79"/>
                </a:lnTo>
                <a:lnTo>
                  <a:pt x="388" y="79"/>
                </a:lnTo>
                <a:lnTo>
                  <a:pt x="389" y="78"/>
                </a:lnTo>
                <a:lnTo>
                  <a:pt x="390" y="78"/>
                </a:lnTo>
                <a:lnTo>
                  <a:pt x="391" y="78"/>
                </a:lnTo>
                <a:lnTo>
                  <a:pt x="392" y="77"/>
                </a:lnTo>
                <a:lnTo>
                  <a:pt x="393" y="77"/>
                </a:lnTo>
                <a:lnTo>
                  <a:pt x="394" y="76"/>
                </a:lnTo>
                <a:lnTo>
                  <a:pt x="395" y="76"/>
                </a:lnTo>
                <a:lnTo>
                  <a:pt x="396" y="76"/>
                </a:lnTo>
                <a:lnTo>
                  <a:pt x="397" y="75"/>
                </a:lnTo>
                <a:lnTo>
                  <a:pt x="398" y="75"/>
                </a:lnTo>
                <a:lnTo>
                  <a:pt x="399" y="74"/>
                </a:lnTo>
                <a:lnTo>
                  <a:pt x="400" y="74"/>
                </a:lnTo>
                <a:lnTo>
                  <a:pt x="401" y="73"/>
                </a:lnTo>
                <a:lnTo>
                  <a:pt x="402" y="73"/>
                </a:lnTo>
                <a:lnTo>
                  <a:pt x="403" y="73"/>
                </a:lnTo>
                <a:lnTo>
                  <a:pt x="404" y="72"/>
                </a:lnTo>
                <a:lnTo>
                  <a:pt x="405" y="72"/>
                </a:lnTo>
                <a:lnTo>
                  <a:pt x="406" y="71"/>
                </a:lnTo>
                <a:lnTo>
                  <a:pt x="407" y="71"/>
                </a:lnTo>
                <a:lnTo>
                  <a:pt x="408" y="71"/>
                </a:lnTo>
                <a:lnTo>
                  <a:pt x="409" y="70"/>
                </a:lnTo>
                <a:lnTo>
                  <a:pt x="410" y="70"/>
                </a:lnTo>
                <a:lnTo>
                  <a:pt x="411" y="69"/>
                </a:lnTo>
                <a:lnTo>
                  <a:pt x="412" y="69"/>
                </a:lnTo>
                <a:lnTo>
                  <a:pt x="413" y="68"/>
                </a:lnTo>
                <a:lnTo>
                  <a:pt x="414" y="68"/>
                </a:lnTo>
                <a:lnTo>
                  <a:pt x="415" y="68"/>
                </a:lnTo>
                <a:lnTo>
                  <a:pt x="416" y="67"/>
                </a:lnTo>
                <a:lnTo>
                  <a:pt x="417" y="67"/>
                </a:lnTo>
                <a:lnTo>
                  <a:pt x="418" y="66"/>
                </a:lnTo>
                <a:lnTo>
                  <a:pt x="419" y="66"/>
                </a:lnTo>
                <a:lnTo>
                  <a:pt x="420" y="65"/>
                </a:lnTo>
                <a:lnTo>
                  <a:pt x="421" y="65"/>
                </a:lnTo>
                <a:lnTo>
                  <a:pt x="422" y="65"/>
                </a:lnTo>
                <a:lnTo>
                  <a:pt x="423" y="64"/>
                </a:lnTo>
                <a:lnTo>
                  <a:pt x="424" y="64"/>
                </a:lnTo>
                <a:lnTo>
                  <a:pt x="425" y="63"/>
                </a:lnTo>
                <a:lnTo>
                  <a:pt x="426" y="63"/>
                </a:lnTo>
                <a:lnTo>
                  <a:pt x="427" y="62"/>
                </a:lnTo>
                <a:lnTo>
                  <a:pt x="428" y="62"/>
                </a:lnTo>
                <a:lnTo>
                  <a:pt x="429" y="62"/>
                </a:lnTo>
                <a:lnTo>
                  <a:pt x="430" y="61"/>
                </a:lnTo>
                <a:lnTo>
                  <a:pt x="431" y="61"/>
                </a:lnTo>
                <a:lnTo>
                  <a:pt x="432" y="60"/>
                </a:lnTo>
                <a:lnTo>
                  <a:pt x="433" y="60"/>
                </a:lnTo>
                <a:lnTo>
                  <a:pt x="434" y="59"/>
                </a:lnTo>
                <a:lnTo>
                  <a:pt x="435" y="59"/>
                </a:lnTo>
                <a:lnTo>
                  <a:pt x="436" y="58"/>
                </a:lnTo>
                <a:lnTo>
                  <a:pt x="437" y="58"/>
                </a:lnTo>
                <a:lnTo>
                  <a:pt x="438" y="58"/>
                </a:lnTo>
                <a:lnTo>
                  <a:pt x="439" y="57"/>
                </a:lnTo>
                <a:lnTo>
                  <a:pt x="440" y="57"/>
                </a:lnTo>
                <a:lnTo>
                  <a:pt x="441" y="56"/>
                </a:lnTo>
                <a:lnTo>
                  <a:pt x="442" y="56"/>
                </a:lnTo>
                <a:lnTo>
                  <a:pt x="443" y="55"/>
                </a:lnTo>
                <a:lnTo>
                  <a:pt x="444" y="55"/>
                </a:lnTo>
                <a:lnTo>
                  <a:pt x="445" y="54"/>
                </a:lnTo>
                <a:lnTo>
                  <a:pt x="446" y="54"/>
                </a:lnTo>
                <a:lnTo>
                  <a:pt x="447" y="53"/>
                </a:lnTo>
                <a:lnTo>
                  <a:pt x="448" y="53"/>
                </a:lnTo>
                <a:lnTo>
                  <a:pt x="449" y="53"/>
                </a:lnTo>
                <a:lnTo>
                  <a:pt x="450" y="52"/>
                </a:lnTo>
                <a:lnTo>
                  <a:pt x="451" y="52"/>
                </a:lnTo>
                <a:lnTo>
                  <a:pt x="452" y="51"/>
                </a:lnTo>
                <a:lnTo>
                  <a:pt x="453" y="51"/>
                </a:lnTo>
                <a:lnTo>
                  <a:pt x="454" y="50"/>
                </a:lnTo>
                <a:lnTo>
                  <a:pt x="455" y="50"/>
                </a:lnTo>
                <a:lnTo>
                  <a:pt x="456" y="49"/>
                </a:lnTo>
                <a:lnTo>
                  <a:pt x="457" y="49"/>
                </a:lnTo>
                <a:lnTo>
                  <a:pt x="458" y="48"/>
                </a:lnTo>
                <a:lnTo>
                  <a:pt x="459" y="48"/>
                </a:lnTo>
                <a:lnTo>
                  <a:pt x="460" y="47"/>
                </a:lnTo>
                <a:lnTo>
                  <a:pt x="461" y="47"/>
                </a:lnTo>
                <a:lnTo>
                  <a:pt x="462" y="46"/>
                </a:lnTo>
                <a:lnTo>
                  <a:pt x="463" y="46"/>
                </a:lnTo>
                <a:lnTo>
                  <a:pt x="464" y="45"/>
                </a:lnTo>
                <a:lnTo>
                  <a:pt x="465" y="45"/>
                </a:lnTo>
                <a:lnTo>
                  <a:pt x="466" y="45"/>
                </a:lnTo>
                <a:lnTo>
                  <a:pt x="467" y="44"/>
                </a:lnTo>
                <a:lnTo>
                  <a:pt x="468" y="44"/>
                </a:lnTo>
                <a:lnTo>
                  <a:pt x="469" y="43"/>
                </a:lnTo>
                <a:lnTo>
                  <a:pt x="470" y="43"/>
                </a:lnTo>
                <a:lnTo>
                  <a:pt x="471" y="42"/>
                </a:lnTo>
                <a:lnTo>
                  <a:pt x="472" y="42"/>
                </a:lnTo>
                <a:lnTo>
                  <a:pt x="473" y="41"/>
                </a:lnTo>
                <a:lnTo>
                  <a:pt x="474" y="41"/>
                </a:lnTo>
                <a:lnTo>
                  <a:pt x="475" y="40"/>
                </a:lnTo>
                <a:lnTo>
                  <a:pt x="476" y="40"/>
                </a:lnTo>
                <a:lnTo>
                  <a:pt x="477" y="39"/>
                </a:lnTo>
                <a:lnTo>
                  <a:pt x="478" y="39"/>
                </a:lnTo>
                <a:lnTo>
                  <a:pt x="479" y="38"/>
                </a:lnTo>
                <a:lnTo>
                  <a:pt x="480" y="38"/>
                </a:lnTo>
                <a:lnTo>
                  <a:pt x="481" y="37"/>
                </a:lnTo>
                <a:lnTo>
                  <a:pt x="482" y="37"/>
                </a:lnTo>
                <a:lnTo>
                  <a:pt x="483" y="36"/>
                </a:lnTo>
                <a:lnTo>
                  <a:pt x="484" y="36"/>
                </a:lnTo>
                <a:lnTo>
                  <a:pt x="485" y="35"/>
                </a:lnTo>
                <a:lnTo>
                  <a:pt x="486" y="35"/>
                </a:lnTo>
                <a:lnTo>
                  <a:pt x="487" y="34"/>
                </a:lnTo>
                <a:lnTo>
                  <a:pt x="488" y="34"/>
                </a:lnTo>
                <a:lnTo>
                  <a:pt x="489" y="33"/>
                </a:lnTo>
                <a:lnTo>
                  <a:pt x="490" y="33"/>
                </a:lnTo>
                <a:lnTo>
                  <a:pt x="491" y="32"/>
                </a:lnTo>
                <a:lnTo>
                  <a:pt x="492" y="32"/>
                </a:lnTo>
                <a:lnTo>
                  <a:pt x="493" y="31"/>
                </a:lnTo>
                <a:lnTo>
                  <a:pt x="494" y="31"/>
                </a:lnTo>
                <a:lnTo>
                  <a:pt x="495" y="30"/>
                </a:lnTo>
                <a:lnTo>
                  <a:pt x="496" y="30"/>
                </a:lnTo>
                <a:lnTo>
                  <a:pt x="497" y="29"/>
                </a:lnTo>
                <a:lnTo>
                  <a:pt x="498" y="29"/>
                </a:lnTo>
                <a:lnTo>
                  <a:pt x="499" y="28"/>
                </a:lnTo>
                <a:lnTo>
                  <a:pt x="500" y="28"/>
                </a:lnTo>
                <a:lnTo>
                  <a:pt x="501" y="27"/>
                </a:lnTo>
                <a:lnTo>
                  <a:pt x="502" y="27"/>
                </a:lnTo>
                <a:lnTo>
                  <a:pt x="503" y="26"/>
                </a:lnTo>
                <a:lnTo>
                  <a:pt x="504" y="26"/>
                </a:lnTo>
                <a:lnTo>
                  <a:pt x="505" y="25"/>
                </a:lnTo>
                <a:lnTo>
                  <a:pt x="506" y="25"/>
                </a:lnTo>
                <a:lnTo>
                  <a:pt x="507" y="24"/>
                </a:lnTo>
                <a:lnTo>
                  <a:pt x="508" y="24"/>
                </a:lnTo>
                <a:lnTo>
                  <a:pt x="509" y="23"/>
                </a:lnTo>
                <a:lnTo>
                  <a:pt x="510" y="22"/>
                </a:lnTo>
                <a:lnTo>
                  <a:pt x="511" y="22"/>
                </a:lnTo>
                <a:lnTo>
                  <a:pt x="512" y="21"/>
                </a:lnTo>
                <a:lnTo>
                  <a:pt x="513" y="21"/>
                </a:lnTo>
                <a:lnTo>
                  <a:pt x="514" y="20"/>
                </a:lnTo>
                <a:lnTo>
                  <a:pt x="515" y="20"/>
                </a:lnTo>
                <a:lnTo>
                  <a:pt x="516" y="19"/>
                </a:lnTo>
                <a:lnTo>
                  <a:pt x="517" y="19"/>
                </a:lnTo>
                <a:lnTo>
                  <a:pt x="518" y="18"/>
                </a:lnTo>
                <a:lnTo>
                  <a:pt x="519" y="18"/>
                </a:lnTo>
                <a:lnTo>
                  <a:pt x="520" y="17"/>
                </a:lnTo>
                <a:lnTo>
                  <a:pt x="521" y="17"/>
                </a:lnTo>
                <a:lnTo>
                  <a:pt x="522" y="16"/>
                </a:lnTo>
                <a:lnTo>
                  <a:pt x="523" y="16"/>
                </a:lnTo>
                <a:lnTo>
                  <a:pt x="524" y="15"/>
                </a:lnTo>
                <a:lnTo>
                  <a:pt x="525" y="15"/>
                </a:lnTo>
                <a:lnTo>
                  <a:pt x="526" y="14"/>
                </a:lnTo>
                <a:lnTo>
                  <a:pt x="527" y="13"/>
                </a:lnTo>
                <a:lnTo>
                  <a:pt x="528" y="13"/>
                </a:lnTo>
                <a:lnTo>
                  <a:pt x="529" y="12"/>
                </a:lnTo>
                <a:lnTo>
                  <a:pt x="530" y="12"/>
                </a:lnTo>
                <a:lnTo>
                  <a:pt x="531" y="11"/>
                </a:lnTo>
                <a:lnTo>
                  <a:pt x="532" y="11"/>
                </a:lnTo>
                <a:lnTo>
                  <a:pt x="533" y="10"/>
                </a:lnTo>
                <a:lnTo>
                  <a:pt x="534" y="10"/>
                </a:lnTo>
                <a:lnTo>
                  <a:pt x="535" y="9"/>
                </a:lnTo>
                <a:lnTo>
                  <a:pt x="536" y="9"/>
                </a:lnTo>
                <a:lnTo>
                  <a:pt x="537" y="8"/>
                </a:lnTo>
                <a:lnTo>
                  <a:pt x="538" y="7"/>
                </a:lnTo>
                <a:lnTo>
                  <a:pt x="539" y="7"/>
                </a:lnTo>
                <a:lnTo>
                  <a:pt x="540" y="6"/>
                </a:lnTo>
                <a:lnTo>
                  <a:pt x="541" y="6"/>
                </a:lnTo>
                <a:lnTo>
                  <a:pt x="542" y="5"/>
                </a:lnTo>
                <a:lnTo>
                  <a:pt x="543" y="5"/>
                </a:lnTo>
                <a:lnTo>
                  <a:pt x="544" y="4"/>
                </a:lnTo>
                <a:lnTo>
                  <a:pt x="545" y="4"/>
                </a:lnTo>
                <a:lnTo>
                  <a:pt x="546" y="3"/>
                </a:lnTo>
                <a:lnTo>
                  <a:pt x="547" y="2"/>
                </a:lnTo>
                <a:lnTo>
                  <a:pt x="548" y="2"/>
                </a:lnTo>
                <a:lnTo>
                  <a:pt x="549" y="1"/>
                </a:lnTo>
                <a:lnTo>
                  <a:pt x="550" y="1"/>
                </a:lnTo>
                <a:lnTo>
                  <a:pt x="551" y="0"/>
                </a:lnTo>
                <a:lnTo>
                  <a:pt x="552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3035" name="Group 91"/>
          <p:cNvGrpSpPr>
            <a:grpSpLocks/>
          </p:cNvGrpSpPr>
          <p:nvPr/>
        </p:nvGrpSpPr>
        <p:grpSpPr bwMode="auto">
          <a:xfrm>
            <a:off x="457200" y="2228850"/>
            <a:ext cx="6059488" cy="2667000"/>
            <a:chOff x="288" y="1404"/>
            <a:chExt cx="3817" cy="1680"/>
          </a:xfrm>
        </p:grpSpPr>
        <p:grpSp>
          <p:nvGrpSpPr>
            <p:cNvPr id="43057" name="Group 89"/>
            <p:cNvGrpSpPr>
              <a:grpSpLocks/>
            </p:cNvGrpSpPr>
            <p:nvPr/>
          </p:nvGrpSpPr>
          <p:grpSpPr bwMode="auto">
            <a:xfrm>
              <a:off x="288" y="1404"/>
              <a:ext cx="3817" cy="307"/>
              <a:chOff x="288" y="1404"/>
              <a:chExt cx="3817" cy="307"/>
            </a:xfrm>
          </p:grpSpPr>
          <p:sp>
            <p:nvSpPr>
              <p:cNvPr id="43061" name="Text Box 20"/>
              <p:cNvSpPr txBox="1">
                <a:spLocks noChangeArrowheads="1"/>
              </p:cNvSpPr>
              <p:nvPr/>
            </p:nvSpPr>
            <p:spPr bwMode="auto">
              <a:xfrm>
                <a:off x="3744" y="1404"/>
                <a:ext cx="3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b="1" smtClean="0">
                    <a:solidFill>
                      <a:srgbClr val="000000"/>
                    </a:solidFill>
                  </a:rPr>
                  <a:t>X</a:t>
                </a:r>
                <a:endParaRPr lang="ru-RU" altLang="ru-RU" sz="24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62" name="Line 19"/>
              <p:cNvSpPr>
                <a:spLocks noChangeShapeType="1"/>
              </p:cNvSpPr>
              <p:nvPr/>
            </p:nvSpPr>
            <p:spPr bwMode="auto">
              <a:xfrm>
                <a:off x="288" y="1711"/>
                <a:ext cx="37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3058" name="Group 90"/>
            <p:cNvGrpSpPr>
              <a:grpSpLocks/>
            </p:cNvGrpSpPr>
            <p:nvPr/>
          </p:nvGrpSpPr>
          <p:grpSpPr bwMode="auto">
            <a:xfrm>
              <a:off x="468" y="1404"/>
              <a:ext cx="421" cy="1680"/>
              <a:chOff x="468" y="1404"/>
              <a:chExt cx="421" cy="1680"/>
            </a:xfrm>
          </p:grpSpPr>
          <p:sp>
            <p:nvSpPr>
              <p:cNvPr id="43059" name="Line 19"/>
              <p:cNvSpPr>
                <a:spLocks noChangeShapeType="1"/>
              </p:cNvSpPr>
              <p:nvPr/>
            </p:nvSpPr>
            <p:spPr bwMode="auto">
              <a:xfrm rot="5400000">
                <a:off x="-348" y="2220"/>
                <a:ext cx="16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60" name="Text Box 20"/>
              <p:cNvSpPr txBox="1">
                <a:spLocks noChangeArrowheads="1"/>
              </p:cNvSpPr>
              <p:nvPr/>
            </p:nvSpPr>
            <p:spPr bwMode="auto">
              <a:xfrm>
                <a:off x="528" y="2796"/>
                <a:ext cx="3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b="1" smtClean="0">
                    <a:solidFill>
                      <a:srgbClr val="000000"/>
                    </a:solidFill>
                  </a:rPr>
                  <a:t>y</a:t>
                </a:r>
                <a:endParaRPr lang="ru-RU" altLang="ru-RU" sz="2400" b="1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3024" name="Group 80"/>
          <p:cNvGrpSpPr>
            <a:grpSpLocks/>
          </p:cNvGrpSpPr>
          <p:nvPr/>
        </p:nvGrpSpPr>
        <p:grpSpPr bwMode="auto">
          <a:xfrm>
            <a:off x="714375" y="1247775"/>
            <a:ext cx="5143500" cy="3206750"/>
            <a:chOff x="450" y="786"/>
            <a:chExt cx="3240" cy="2020"/>
          </a:xfrm>
        </p:grpSpPr>
        <p:grpSp>
          <p:nvGrpSpPr>
            <p:cNvPr id="43035" name="Group 76"/>
            <p:cNvGrpSpPr>
              <a:grpSpLocks/>
            </p:cNvGrpSpPr>
            <p:nvPr/>
          </p:nvGrpSpPr>
          <p:grpSpPr bwMode="auto">
            <a:xfrm>
              <a:off x="450" y="846"/>
              <a:ext cx="3240" cy="1960"/>
              <a:chOff x="450" y="846"/>
              <a:chExt cx="3240" cy="1960"/>
            </a:xfrm>
          </p:grpSpPr>
          <p:sp>
            <p:nvSpPr>
              <p:cNvPr id="43039" name="Line 10"/>
              <p:cNvSpPr>
                <a:spLocks noChangeShapeType="1"/>
              </p:cNvSpPr>
              <p:nvPr/>
            </p:nvSpPr>
            <p:spPr bwMode="auto">
              <a:xfrm flipV="1">
                <a:off x="678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0" name="Text Box 43"/>
              <p:cNvSpPr txBox="1">
                <a:spLocks noChangeArrowheads="1"/>
              </p:cNvSpPr>
              <p:nvPr/>
            </p:nvSpPr>
            <p:spPr bwMode="auto">
              <a:xfrm>
                <a:off x="564" y="2556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1" name="Line 10"/>
              <p:cNvSpPr>
                <a:spLocks noChangeShapeType="1"/>
              </p:cNvSpPr>
              <p:nvPr/>
            </p:nvSpPr>
            <p:spPr bwMode="auto">
              <a:xfrm flipV="1">
                <a:off x="2058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2" name="Line 10"/>
              <p:cNvSpPr>
                <a:spLocks noChangeShapeType="1"/>
              </p:cNvSpPr>
              <p:nvPr/>
            </p:nvSpPr>
            <p:spPr bwMode="auto">
              <a:xfrm flipV="1">
                <a:off x="3456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3" name="Text Box 43"/>
              <p:cNvSpPr txBox="1">
                <a:spLocks noChangeArrowheads="1"/>
              </p:cNvSpPr>
              <p:nvPr/>
            </p:nvSpPr>
            <p:spPr bwMode="auto">
              <a:xfrm>
                <a:off x="1968" y="2556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4" name="Text Box 43"/>
              <p:cNvSpPr txBox="1">
                <a:spLocks noChangeArrowheads="1"/>
              </p:cNvSpPr>
              <p:nvPr/>
            </p:nvSpPr>
            <p:spPr bwMode="auto">
              <a:xfrm>
                <a:off x="3360" y="2556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5" name="Line 13"/>
              <p:cNvSpPr>
                <a:spLocks noChangeShapeType="1"/>
              </p:cNvSpPr>
              <p:nvPr/>
            </p:nvSpPr>
            <p:spPr bwMode="auto">
              <a:xfrm>
                <a:off x="450" y="864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6" name="Line 13"/>
              <p:cNvSpPr>
                <a:spLocks noChangeShapeType="1"/>
              </p:cNvSpPr>
              <p:nvPr/>
            </p:nvSpPr>
            <p:spPr bwMode="auto">
              <a:xfrm>
                <a:off x="462" y="2580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43047" name="Object 72"/>
              <p:cNvGraphicFramePr>
                <a:graphicFrameLocks noChangeAspect="1"/>
              </p:cNvGraphicFramePr>
              <p:nvPr/>
            </p:nvGraphicFramePr>
            <p:xfrm>
              <a:off x="2094" y="846"/>
              <a:ext cx="264" cy="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71" name="Формула" r:id="rId3" imgW="152268" imgH="203024" progId="Equation.3">
                      <p:embed/>
                    </p:oleObj>
                  </mc:Choice>
                  <mc:Fallback>
                    <p:oleObj name="Формула" r:id="rId3" imgW="152268" imgH="20302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94" y="846"/>
                            <a:ext cx="264" cy="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3036" name="Line 77"/>
            <p:cNvSpPr>
              <a:spLocks noChangeShapeType="1"/>
            </p:cNvSpPr>
            <p:nvPr/>
          </p:nvSpPr>
          <p:spPr bwMode="auto">
            <a:xfrm>
              <a:off x="3384" y="798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37" name="Line 78"/>
            <p:cNvSpPr>
              <a:spLocks noChangeShapeType="1"/>
            </p:cNvSpPr>
            <p:nvPr/>
          </p:nvSpPr>
          <p:spPr bwMode="auto">
            <a:xfrm>
              <a:off x="624" y="798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38" name="Line 79"/>
            <p:cNvSpPr>
              <a:spLocks noChangeShapeType="1"/>
            </p:cNvSpPr>
            <p:nvPr/>
          </p:nvSpPr>
          <p:spPr bwMode="auto">
            <a:xfrm>
              <a:off x="2004" y="786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5943600" y="152400"/>
            <a:ext cx="3048000" cy="1095375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14375" y="258239"/>
            <a:ext cx="5124450" cy="1133999"/>
            <a:chOff x="714375" y="258239"/>
            <a:chExt cx="5124450" cy="1133999"/>
          </a:xfrm>
        </p:grpSpPr>
        <p:sp>
          <p:nvSpPr>
            <p:cNvPr id="43054" name="Line 32"/>
            <p:cNvSpPr>
              <a:spLocks noChangeShapeType="1"/>
            </p:cNvSpPr>
            <p:nvPr/>
          </p:nvSpPr>
          <p:spPr bwMode="auto">
            <a:xfrm>
              <a:off x="733425" y="581025"/>
              <a:ext cx="0" cy="7921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55" name="Line 32"/>
            <p:cNvSpPr>
              <a:spLocks noChangeShapeType="1"/>
            </p:cNvSpPr>
            <p:nvPr/>
          </p:nvSpPr>
          <p:spPr bwMode="auto">
            <a:xfrm>
              <a:off x="5838825" y="600075"/>
              <a:ext cx="0" cy="7921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714375" y="258239"/>
              <a:ext cx="5105400" cy="551386"/>
              <a:chOff x="714375" y="258239"/>
              <a:chExt cx="5105400" cy="551386"/>
            </a:xfrm>
          </p:grpSpPr>
          <p:sp>
            <p:nvSpPr>
              <p:cNvPr id="43053" name="Line 35"/>
              <p:cNvSpPr>
                <a:spLocks noChangeShapeType="1"/>
              </p:cNvSpPr>
              <p:nvPr/>
            </p:nvSpPr>
            <p:spPr bwMode="auto">
              <a:xfrm>
                <a:off x="714375" y="809625"/>
                <a:ext cx="51054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3" name="Объект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91858939"/>
                  </p:ext>
                </p:extLst>
              </p:nvPr>
            </p:nvGraphicFramePr>
            <p:xfrm>
              <a:off x="2921893" y="258239"/>
              <a:ext cx="345182" cy="5369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72" name="Формула" r:id="rId5" imgW="114120" imgH="177480" progId="Equation.3">
                      <p:embed/>
                    </p:oleObj>
                  </mc:Choice>
                  <mc:Fallback>
                    <p:oleObj name="Формула" r:id="rId5" imgW="114120" imgH="177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921893" y="258239"/>
                            <a:ext cx="345182" cy="53695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58" name="Объект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074321"/>
              </p:ext>
            </p:extLst>
          </p:nvPr>
        </p:nvGraphicFramePr>
        <p:xfrm>
          <a:off x="6218237" y="84965"/>
          <a:ext cx="2498725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" name="Формула" r:id="rId7" imgW="825480" imgH="380880" progId="Equation.3">
                  <p:embed/>
                </p:oleObj>
              </mc:Choice>
              <mc:Fallback>
                <p:oleObj name="Формула" r:id="rId7" imgW="825480" imgH="380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18237" y="84965"/>
                        <a:ext cx="2498725" cy="1150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752475" y="2743200"/>
            <a:ext cx="1600200" cy="1164431"/>
            <a:chOff x="752475" y="2743200"/>
            <a:chExt cx="1600200" cy="1164431"/>
          </a:xfrm>
        </p:grpSpPr>
        <p:sp>
          <p:nvSpPr>
            <p:cNvPr id="43033" name="Line 27"/>
            <p:cNvSpPr>
              <a:spLocks noChangeShapeType="1"/>
            </p:cNvSpPr>
            <p:nvPr/>
          </p:nvSpPr>
          <p:spPr bwMode="auto">
            <a:xfrm rot="5400000">
              <a:off x="352425" y="3143250"/>
              <a:ext cx="80010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696156"/>
                </p:ext>
              </p:extLst>
            </p:nvPr>
          </p:nvGraphicFramePr>
          <p:xfrm>
            <a:off x="850900" y="3178969"/>
            <a:ext cx="1501775" cy="728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4" name="Формула" r:id="rId9" imgW="495000" imgH="241200" progId="Equation.3">
                    <p:embed/>
                  </p:oleObj>
                </mc:Choice>
                <mc:Fallback>
                  <p:oleObj name="Формула" r:id="rId9" imgW="495000" imgH="241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50900" y="3178969"/>
                          <a:ext cx="1501775" cy="7286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"/>
          <p:cNvGrpSpPr/>
          <p:nvPr/>
        </p:nvGrpSpPr>
        <p:grpSpPr>
          <a:xfrm>
            <a:off x="5791200" y="1371600"/>
            <a:ext cx="2003618" cy="2743200"/>
            <a:chOff x="5791200" y="1371600"/>
            <a:chExt cx="2003618" cy="2743200"/>
          </a:xfrm>
        </p:grpSpPr>
        <p:sp>
          <p:nvSpPr>
            <p:cNvPr id="43048" name="Line 32"/>
            <p:cNvSpPr>
              <a:spLocks noChangeShapeType="1"/>
            </p:cNvSpPr>
            <p:nvPr/>
          </p:nvSpPr>
          <p:spPr bwMode="auto">
            <a:xfrm rot="5400000" flipH="1">
              <a:off x="6629400" y="533400"/>
              <a:ext cx="0" cy="167640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50" name="Line 32"/>
            <p:cNvSpPr>
              <a:spLocks noChangeShapeType="1"/>
            </p:cNvSpPr>
            <p:nvPr/>
          </p:nvSpPr>
          <p:spPr bwMode="auto">
            <a:xfrm rot="5400000" flipH="1">
              <a:off x="6705600" y="3257550"/>
              <a:ext cx="0" cy="167640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51" name="Line 35"/>
            <p:cNvSpPr>
              <a:spLocks noChangeShapeType="1"/>
            </p:cNvSpPr>
            <p:nvPr/>
          </p:nvSpPr>
          <p:spPr bwMode="auto">
            <a:xfrm rot="16200000">
              <a:off x="5943600" y="2743200"/>
              <a:ext cx="27432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9660807"/>
                </p:ext>
              </p:extLst>
            </p:nvPr>
          </p:nvGraphicFramePr>
          <p:xfrm>
            <a:off x="7370956" y="2276475"/>
            <a:ext cx="423862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5" name="Формула" r:id="rId11" imgW="139680" imgH="177480" progId="Equation.3">
                    <p:embed/>
                  </p:oleObj>
                </mc:Choice>
                <mc:Fallback>
                  <p:oleObj name="Формула" r:id="rId11" imgW="139680" imgH="1774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7370956" y="2276475"/>
                          <a:ext cx="423862" cy="536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9"/>
          <p:cNvGrpSpPr/>
          <p:nvPr/>
        </p:nvGrpSpPr>
        <p:grpSpPr>
          <a:xfrm>
            <a:off x="685800" y="2686050"/>
            <a:ext cx="5105400" cy="1066800"/>
            <a:chOff x="685800" y="2686050"/>
            <a:chExt cx="5105400" cy="1066800"/>
          </a:xfrm>
        </p:grpSpPr>
        <p:sp>
          <p:nvSpPr>
            <p:cNvPr id="43026" name="Line 24"/>
            <p:cNvSpPr>
              <a:spLocks noChangeShapeType="1"/>
            </p:cNvSpPr>
            <p:nvPr/>
          </p:nvSpPr>
          <p:spPr bwMode="auto">
            <a:xfrm>
              <a:off x="685800" y="2686050"/>
              <a:ext cx="5105400" cy="106680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81204402"/>
                </p:ext>
              </p:extLst>
            </p:nvPr>
          </p:nvGraphicFramePr>
          <p:xfrm>
            <a:off x="5257005" y="2924968"/>
            <a:ext cx="423863" cy="650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" name="Формула" r:id="rId13" imgW="139680" imgH="215640" progId="Equation.3">
                    <p:embed/>
                  </p:oleObj>
                </mc:Choice>
                <mc:Fallback>
                  <p:oleObj name="Формула" r:id="rId13" imgW="13968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5257005" y="2924968"/>
                          <a:ext cx="423863" cy="6508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Группа 10"/>
          <p:cNvGrpSpPr/>
          <p:nvPr/>
        </p:nvGrpSpPr>
        <p:grpSpPr>
          <a:xfrm>
            <a:off x="831849" y="2117998"/>
            <a:ext cx="4987925" cy="596627"/>
            <a:chOff x="831849" y="2117998"/>
            <a:chExt cx="4987925" cy="596627"/>
          </a:xfrm>
        </p:grpSpPr>
        <p:sp>
          <p:nvSpPr>
            <p:cNvPr id="43024" name="Line 13"/>
            <p:cNvSpPr>
              <a:spLocks noChangeShapeType="1"/>
            </p:cNvSpPr>
            <p:nvPr/>
          </p:nvSpPr>
          <p:spPr bwMode="auto">
            <a:xfrm>
              <a:off x="831849" y="2667000"/>
              <a:ext cx="4987925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8" name="Объект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2551668"/>
                </p:ext>
              </p:extLst>
            </p:nvPr>
          </p:nvGraphicFramePr>
          <p:xfrm>
            <a:off x="4323851" y="2117998"/>
            <a:ext cx="1095874" cy="596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7" name="Формула" r:id="rId15" imgW="419040" imgH="228600" progId="Equation.3">
                    <p:embed/>
                  </p:oleObj>
                </mc:Choice>
                <mc:Fallback>
                  <p:oleObj name="Формула" r:id="rId15" imgW="41904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4323851" y="2117998"/>
                          <a:ext cx="1095874" cy="5966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/>
          <p:cNvGrpSpPr/>
          <p:nvPr/>
        </p:nvGrpSpPr>
        <p:grpSpPr>
          <a:xfrm>
            <a:off x="5810250" y="2657475"/>
            <a:ext cx="1147539" cy="1143000"/>
            <a:chOff x="5810250" y="2657475"/>
            <a:chExt cx="1147539" cy="1143000"/>
          </a:xfrm>
        </p:grpSpPr>
        <p:sp>
          <p:nvSpPr>
            <p:cNvPr id="43022" name="Line 32"/>
            <p:cNvSpPr>
              <a:spLocks noChangeShapeType="1"/>
            </p:cNvSpPr>
            <p:nvPr/>
          </p:nvSpPr>
          <p:spPr bwMode="auto">
            <a:xfrm>
              <a:off x="5810250" y="2657475"/>
              <a:ext cx="0" cy="11430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3527916"/>
                </p:ext>
              </p:extLst>
            </p:nvPr>
          </p:nvGraphicFramePr>
          <p:xfrm>
            <a:off x="5867400" y="2815530"/>
            <a:ext cx="1090389" cy="869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8" name="Формула" r:id="rId17" imgW="571320" imgH="380880" progId="Equation.3">
                    <p:embed/>
                  </p:oleObj>
                </mc:Choice>
                <mc:Fallback>
                  <p:oleObj name="Формула" r:id="rId17" imgW="571320" imgH="3808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5867400" y="2815530"/>
                          <a:ext cx="1090389" cy="8697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609600" y="1821581"/>
            <a:ext cx="1774133" cy="991469"/>
            <a:chOff x="609600" y="1821581"/>
            <a:chExt cx="1774133" cy="991469"/>
          </a:xfrm>
        </p:grpSpPr>
        <p:sp>
          <p:nvSpPr>
            <p:cNvPr id="43028" name="Line 27"/>
            <p:cNvSpPr>
              <a:spLocks noChangeShapeType="1"/>
            </p:cNvSpPr>
            <p:nvPr/>
          </p:nvSpPr>
          <p:spPr bwMode="auto">
            <a:xfrm>
              <a:off x="838200" y="2705100"/>
              <a:ext cx="15240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43029" name="Group 59"/>
            <p:cNvGrpSpPr>
              <a:grpSpLocks/>
            </p:cNvGrpSpPr>
            <p:nvPr/>
          </p:nvGrpSpPr>
          <p:grpSpPr bwMode="auto">
            <a:xfrm>
              <a:off x="609600" y="2571750"/>
              <a:ext cx="241300" cy="241300"/>
              <a:chOff x="954" y="2874"/>
              <a:chExt cx="152" cy="152"/>
            </a:xfrm>
          </p:grpSpPr>
          <p:sp>
            <p:nvSpPr>
              <p:cNvPr id="43031" name="Oval 57"/>
              <p:cNvSpPr>
                <a:spLocks noChangeAspect="1" noChangeArrowheads="1"/>
              </p:cNvSpPr>
              <p:nvPr/>
            </p:nvSpPr>
            <p:spPr bwMode="auto">
              <a:xfrm>
                <a:off x="954" y="2874"/>
                <a:ext cx="152" cy="152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Line 58"/>
              <p:cNvSpPr>
                <a:spLocks noChangeShapeType="1"/>
              </p:cNvSpPr>
              <p:nvPr/>
            </p:nvSpPr>
            <p:spPr bwMode="auto">
              <a:xfrm>
                <a:off x="972" y="2952"/>
                <a:ext cx="122" cy="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63" name="Объект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85531083"/>
                </p:ext>
              </p:extLst>
            </p:nvPr>
          </p:nvGraphicFramePr>
          <p:xfrm>
            <a:off x="1759635" y="1821581"/>
            <a:ext cx="624098" cy="8591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9" name="Формула" r:id="rId19" imgW="164880" imgH="228600" progId="Equation.3">
                    <p:embed/>
                  </p:oleObj>
                </mc:Choice>
                <mc:Fallback>
                  <p:oleObj name="Формула" r:id="rId19" imgW="16488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759635" y="1821581"/>
                          <a:ext cx="624098" cy="8591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64587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2" dur="2000"/>
                                        <p:tgtEl>
                                          <p:spTgt spid="8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3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3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943600" y="152400"/>
            <a:ext cx="3048000" cy="1095375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58" name="Объект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35134"/>
              </p:ext>
            </p:extLst>
          </p:nvPr>
        </p:nvGraphicFramePr>
        <p:xfrm>
          <a:off x="6218237" y="84965"/>
          <a:ext cx="2498725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7" name="Формула" r:id="rId3" imgW="825480" imgH="380880" progId="Equation.3">
                  <p:embed/>
                </p:oleObj>
              </mc:Choice>
              <mc:Fallback>
                <p:oleObj name="Формула" r:id="rId3" imgW="825480" imgH="380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18237" y="84965"/>
                        <a:ext cx="2498725" cy="1150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457200" y="258239"/>
            <a:ext cx="7337618" cy="4637611"/>
            <a:chOff x="457200" y="258239"/>
            <a:chExt cx="7337618" cy="4637611"/>
          </a:xfrm>
        </p:grpSpPr>
        <p:sp>
          <p:nvSpPr>
            <p:cNvPr id="83000" name="Freeform 56"/>
            <p:cNvSpPr>
              <a:spLocks/>
            </p:cNvSpPr>
            <p:nvPr/>
          </p:nvSpPr>
          <p:spPr bwMode="auto">
            <a:xfrm flipV="1">
              <a:off x="762000" y="2709863"/>
              <a:ext cx="5105400" cy="1081087"/>
            </a:xfrm>
            <a:custGeom>
              <a:avLst/>
              <a:gdLst>
                <a:gd name="T0" fmla="*/ 2147483647 w 552"/>
                <a:gd name="T1" fmla="*/ 2147483647 h 156"/>
                <a:gd name="T2" fmla="*/ 2147483647 w 552"/>
                <a:gd name="T3" fmla="*/ 2147483647 h 156"/>
                <a:gd name="T4" fmla="*/ 2147483647 w 552"/>
                <a:gd name="T5" fmla="*/ 2147483647 h 156"/>
                <a:gd name="T6" fmla="*/ 2147483647 w 552"/>
                <a:gd name="T7" fmla="*/ 2147483647 h 156"/>
                <a:gd name="T8" fmla="*/ 2147483647 w 552"/>
                <a:gd name="T9" fmla="*/ 2147483647 h 156"/>
                <a:gd name="T10" fmla="*/ 2147483647 w 552"/>
                <a:gd name="T11" fmla="*/ 2147483647 h 156"/>
                <a:gd name="T12" fmla="*/ 2147483647 w 552"/>
                <a:gd name="T13" fmla="*/ 2147483647 h 156"/>
                <a:gd name="T14" fmla="*/ 2147483647 w 552"/>
                <a:gd name="T15" fmla="*/ 2147483647 h 156"/>
                <a:gd name="T16" fmla="*/ 2147483647 w 552"/>
                <a:gd name="T17" fmla="*/ 2147483647 h 156"/>
                <a:gd name="T18" fmla="*/ 2147483647 w 552"/>
                <a:gd name="T19" fmla="*/ 2147483647 h 156"/>
                <a:gd name="T20" fmla="*/ 2147483647 w 552"/>
                <a:gd name="T21" fmla="*/ 2147483647 h 156"/>
                <a:gd name="T22" fmla="*/ 2147483647 w 552"/>
                <a:gd name="T23" fmla="*/ 2147483647 h 156"/>
                <a:gd name="T24" fmla="*/ 2147483647 w 552"/>
                <a:gd name="T25" fmla="*/ 2147483647 h 156"/>
                <a:gd name="T26" fmla="*/ 2147483647 w 552"/>
                <a:gd name="T27" fmla="*/ 2147483647 h 156"/>
                <a:gd name="T28" fmla="*/ 2147483647 w 552"/>
                <a:gd name="T29" fmla="*/ 2147483647 h 156"/>
                <a:gd name="T30" fmla="*/ 2147483647 w 552"/>
                <a:gd name="T31" fmla="*/ 2147483647 h 156"/>
                <a:gd name="T32" fmla="*/ 2147483647 w 552"/>
                <a:gd name="T33" fmla="*/ 2147483647 h 156"/>
                <a:gd name="T34" fmla="*/ 2147483647 w 552"/>
                <a:gd name="T35" fmla="*/ 2147483647 h 156"/>
                <a:gd name="T36" fmla="*/ 2147483647 w 552"/>
                <a:gd name="T37" fmla="*/ 2147483647 h 156"/>
                <a:gd name="T38" fmla="*/ 2147483647 w 552"/>
                <a:gd name="T39" fmla="*/ 2147483647 h 156"/>
                <a:gd name="T40" fmla="*/ 2147483647 w 552"/>
                <a:gd name="T41" fmla="*/ 2147483647 h 156"/>
                <a:gd name="T42" fmla="*/ 2147483647 w 552"/>
                <a:gd name="T43" fmla="*/ 2147483647 h 156"/>
                <a:gd name="T44" fmla="*/ 2147483647 w 552"/>
                <a:gd name="T45" fmla="*/ 2147483647 h 156"/>
                <a:gd name="T46" fmla="*/ 2147483647 w 552"/>
                <a:gd name="T47" fmla="*/ 2147483647 h 156"/>
                <a:gd name="T48" fmla="*/ 2147483647 w 552"/>
                <a:gd name="T49" fmla="*/ 2147483647 h 156"/>
                <a:gd name="T50" fmla="*/ 2147483647 w 552"/>
                <a:gd name="T51" fmla="*/ 2147483647 h 156"/>
                <a:gd name="T52" fmla="*/ 2147483647 w 552"/>
                <a:gd name="T53" fmla="*/ 2147483647 h 156"/>
                <a:gd name="T54" fmla="*/ 2147483647 w 552"/>
                <a:gd name="T55" fmla="*/ 2147483647 h 156"/>
                <a:gd name="T56" fmla="*/ 2147483647 w 552"/>
                <a:gd name="T57" fmla="*/ 2147483647 h 156"/>
                <a:gd name="T58" fmla="*/ 2147483647 w 552"/>
                <a:gd name="T59" fmla="*/ 2147483647 h 156"/>
                <a:gd name="T60" fmla="*/ 2147483647 w 552"/>
                <a:gd name="T61" fmla="*/ 2147483647 h 156"/>
                <a:gd name="T62" fmla="*/ 2147483647 w 552"/>
                <a:gd name="T63" fmla="*/ 2147483647 h 156"/>
                <a:gd name="T64" fmla="*/ 2147483647 w 552"/>
                <a:gd name="T65" fmla="*/ 2147483647 h 156"/>
                <a:gd name="T66" fmla="*/ 2147483647 w 552"/>
                <a:gd name="T67" fmla="*/ 2147483647 h 156"/>
                <a:gd name="T68" fmla="*/ 2147483647 w 552"/>
                <a:gd name="T69" fmla="*/ 2147483647 h 156"/>
                <a:gd name="T70" fmla="*/ 2147483647 w 552"/>
                <a:gd name="T71" fmla="*/ 2147483647 h 156"/>
                <a:gd name="T72" fmla="*/ 2147483647 w 552"/>
                <a:gd name="T73" fmla="*/ 2147483647 h 156"/>
                <a:gd name="T74" fmla="*/ 2147483647 w 552"/>
                <a:gd name="T75" fmla="*/ 2147483647 h 156"/>
                <a:gd name="T76" fmla="*/ 2147483647 w 552"/>
                <a:gd name="T77" fmla="*/ 2147483647 h 156"/>
                <a:gd name="T78" fmla="*/ 2147483647 w 552"/>
                <a:gd name="T79" fmla="*/ 2147483647 h 156"/>
                <a:gd name="T80" fmla="*/ 2147483647 w 552"/>
                <a:gd name="T81" fmla="*/ 2147483647 h 156"/>
                <a:gd name="T82" fmla="*/ 2147483647 w 552"/>
                <a:gd name="T83" fmla="*/ 2147483647 h 156"/>
                <a:gd name="T84" fmla="*/ 2147483647 w 552"/>
                <a:gd name="T85" fmla="*/ 2147483647 h 156"/>
                <a:gd name="T86" fmla="*/ 2147483647 w 552"/>
                <a:gd name="T87" fmla="*/ 2147483647 h 156"/>
                <a:gd name="T88" fmla="*/ 2147483647 w 552"/>
                <a:gd name="T89" fmla="*/ 2147483647 h 156"/>
                <a:gd name="T90" fmla="*/ 2147483647 w 552"/>
                <a:gd name="T91" fmla="*/ 2147483647 h 156"/>
                <a:gd name="T92" fmla="*/ 2147483647 w 552"/>
                <a:gd name="T93" fmla="*/ 2147483647 h 156"/>
                <a:gd name="T94" fmla="*/ 2147483647 w 552"/>
                <a:gd name="T95" fmla="*/ 2147483647 h 156"/>
                <a:gd name="T96" fmla="*/ 2147483647 w 552"/>
                <a:gd name="T97" fmla="*/ 2147483647 h 156"/>
                <a:gd name="T98" fmla="*/ 2147483647 w 552"/>
                <a:gd name="T99" fmla="*/ 2147483647 h 156"/>
                <a:gd name="T100" fmla="*/ 2147483647 w 552"/>
                <a:gd name="T101" fmla="*/ 2147483647 h 156"/>
                <a:gd name="T102" fmla="*/ 2147483647 w 552"/>
                <a:gd name="T103" fmla="*/ 2147483647 h 156"/>
                <a:gd name="T104" fmla="*/ 2147483647 w 552"/>
                <a:gd name="T105" fmla="*/ 2147483647 h 156"/>
                <a:gd name="T106" fmla="*/ 2147483647 w 552"/>
                <a:gd name="T107" fmla="*/ 2147483647 h 156"/>
                <a:gd name="T108" fmla="*/ 2147483647 w 552"/>
                <a:gd name="T109" fmla="*/ 2147483647 h 156"/>
                <a:gd name="T110" fmla="*/ 2147483647 w 552"/>
                <a:gd name="T111" fmla="*/ 2147483647 h 156"/>
                <a:gd name="T112" fmla="*/ 2147483647 w 552"/>
                <a:gd name="T113" fmla="*/ 2147483647 h 156"/>
                <a:gd name="T114" fmla="*/ 2147483647 w 552"/>
                <a:gd name="T115" fmla="*/ 2147483647 h 156"/>
                <a:gd name="T116" fmla="*/ 2147483647 w 552"/>
                <a:gd name="T117" fmla="*/ 2147483647 h 156"/>
                <a:gd name="T118" fmla="*/ 2147483647 w 552"/>
                <a:gd name="T119" fmla="*/ 2147483647 h 156"/>
                <a:gd name="T120" fmla="*/ 2147483647 w 552"/>
                <a:gd name="T121" fmla="*/ 2147483647 h 15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52" h="156">
                  <a:moveTo>
                    <a:pt x="0" y="156"/>
                  </a:moveTo>
                  <a:lnTo>
                    <a:pt x="1" y="156"/>
                  </a:lnTo>
                  <a:lnTo>
                    <a:pt x="2" y="156"/>
                  </a:lnTo>
                  <a:lnTo>
                    <a:pt x="3" y="156"/>
                  </a:lnTo>
                  <a:lnTo>
                    <a:pt x="4" y="156"/>
                  </a:lnTo>
                  <a:lnTo>
                    <a:pt x="5" y="156"/>
                  </a:lnTo>
                  <a:lnTo>
                    <a:pt x="6" y="156"/>
                  </a:lnTo>
                  <a:lnTo>
                    <a:pt x="7" y="156"/>
                  </a:lnTo>
                  <a:lnTo>
                    <a:pt x="8" y="156"/>
                  </a:lnTo>
                  <a:lnTo>
                    <a:pt x="9" y="156"/>
                  </a:lnTo>
                  <a:lnTo>
                    <a:pt x="10" y="156"/>
                  </a:lnTo>
                  <a:lnTo>
                    <a:pt x="11" y="156"/>
                  </a:lnTo>
                  <a:lnTo>
                    <a:pt x="12" y="156"/>
                  </a:lnTo>
                  <a:lnTo>
                    <a:pt x="13" y="156"/>
                  </a:lnTo>
                  <a:lnTo>
                    <a:pt x="14" y="156"/>
                  </a:lnTo>
                  <a:lnTo>
                    <a:pt x="15" y="156"/>
                  </a:lnTo>
                  <a:lnTo>
                    <a:pt x="16" y="156"/>
                  </a:lnTo>
                  <a:lnTo>
                    <a:pt x="17" y="156"/>
                  </a:lnTo>
                  <a:lnTo>
                    <a:pt x="18" y="156"/>
                  </a:lnTo>
                  <a:lnTo>
                    <a:pt x="19" y="156"/>
                  </a:lnTo>
                  <a:lnTo>
                    <a:pt x="20" y="156"/>
                  </a:lnTo>
                  <a:lnTo>
                    <a:pt x="21" y="156"/>
                  </a:lnTo>
                  <a:lnTo>
                    <a:pt x="22" y="156"/>
                  </a:lnTo>
                  <a:lnTo>
                    <a:pt x="23" y="156"/>
                  </a:lnTo>
                  <a:lnTo>
                    <a:pt x="24" y="156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7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6"/>
                  </a:lnTo>
                  <a:lnTo>
                    <a:pt x="31" y="156"/>
                  </a:lnTo>
                  <a:lnTo>
                    <a:pt x="32" y="155"/>
                  </a:lnTo>
                  <a:lnTo>
                    <a:pt x="33" y="155"/>
                  </a:lnTo>
                  <a:lnTo>
                    <a:pt x="34" y="155"/>
                  </a:lnTo>
                  <a:lnTo>
                    <a:pt x="35" y="155"/>
                  </a:lnTo>
                  <a:lnTo>
                    <a:pt x="36" y="155"/>
                  </a:lnTo>
                  <a:lnTo>
                    <a:pt x="37" y="155"/>
                  </a:lnTo>
                  <a:lnTo>
                    <a:pt x="38" y="155"/>
                  </a:lnTo>
                  <a:lnTo>
                    <a:pt x="39" y="155"/>
                  </a:lnTo>
                  <a:lnTo>
                    <a:pt x="40" y="155"/>
                  </a:lnTo>
                  <a:lnTo>
                    <a:pt x="41" y="155"/>
                  </a:lnTo>
                  <a:lnTo>
                    <a:pt x="42" y="155"/>
                  </a:lnTo>
                  <a:lnTo>
                    <a:pt x="43" y="155"/>
                  </a:lnTo>
                  <a:lnTo>
                    <a:pt x="44" y="155"/>
                  </a:lnTo>
                  <a:lnTo>
                    <a:pt x="45" y="155"/>
                  </a:lnTo>
                  <a:lnTo>
                    <a:pt x="46" y="155"/>
                  </a:lnTo>
                  <a:lnTo>
                    <a:pt x="47" y="155"/>
                  </a:lnTo>
                  <a:lnTo>
                    <a:pt x="48" y="155"/>
                  </a:lnTo>
                  <a:lnTo>
                    <a:pt x="49" y="155"/>
                  </a:lnTo>
                  <a:lnTo>
                    <a:pt x="50" y="155"/>
                  </a:lnTo>
                  <a:lnTo>
                    <a:pt x="51" y="155"/>
                  </a:lnTo>
                  <a:lnTo>
                    <a:pt x="52" y="155"/>
                  </a:lnTo>
                  <a:lnTo>
                    <a:pt x="53" y="155"/>
                  </a:lnTo>
                  <a:lnTo>
                    <a:pt x="54" y="155"/>
                  </a:lnTo>
                  <a:lnTo>
                    <a:pt x="55" y="154"/>
                  </a:lnTo>
                  <a:lnTo>
                    <a:pt x="56" y="154"/>
                  </a:lnTo>
                  <a:lnTo>
                    <a:pt x="57" y="154"/>
                  </a:lnTo>
                  <a:lnTo>
                    <a:pt x="58" y="154"/>
                  </a:lnTo>
                  <a:lnTo>
                    <a:pt x="59" y="154"/>
                  </a:lnTo>
                  <a:lnTo>
                    <a:pt x="60" y="154"/>
                  </a:lnTo>
                  <a:lnTo>
                    <a:pt x="61" y="154"/>
                  </a:lnTo>
                  <a:lnTo>
                    <a:pt x="62" y="154"/>
                  </a:lnTo>
                  <a:lnTo>
                    <a:pt x="63" y="154"/>
                  </a:lnTo>
                  <a:lnTo>
                    <a:pt x="64" y="154"/>
                  </a:lnTo>
                  <a:lnTo>
                    <a:pt x="65" y="154"/>
                  </a:lnTo>
                  <a:lnTo>
                    <a:pt x="66" y="154"/>
                  </a:lnTo>
                  <a:lnTo>
                    <a:pt x="67" y="154"/>
                  </a:lnTo>
                  <a:lnTo>
                    <a:pt x="68" y="154"/>
                  </a:lnTo>
                  <a:lnTo>
                    <a:pt x="69" y="154"/>
                  </a:lnTo>
                  <a:lnTo>
                    <a:pt x="70" y="153"/>
                  </a:lnTo>
                  <a:lnTo>
                    <a:pt x="71" y="153"/>
                  </a:lnTo>
                  <a:lnTo>
                    <a:pt x="72" y="153"/>
                  </a:lnTo>
                  <a:lnTo>
                    <a:pt x="73" y="153"/>
                  </a:lnTo>
                  <a:lnTo>
                    <a:pt x="74" y="153"/>
                  </a:lnTo>
                  <a:lnTo>
                    <a:pt x="75" y="153"/>
                  </a:lnTo>
                  <a:lnTo>
                    <a:pt x="76" y="153"/>
                  </a:lnTo>
                  <a:lnTo>
                    <a:pt x="77" y="153"/>
                  </a:lnTo>
                  <a:lnTo>
                    <a:pt x="78" y="153"/>
                  </a:lnTo>
                  <a:lnTo>
                    <a:pt x="79" y="153"/>
                  </a:lnTo>
                  <a:lnTo>
                    <a:pt x="80" y="153"/>
                  </a:lnTo>
                  <a:lnTo>
                    <a:pt x="81" y="153"/>
                  </a:lnTo>
                  <a:lnTo>
                    <a:pt x="82" y="153"/>
                  </a:lnTo>
                  <a:lnTo>
                    <a:pt x="83" y="152"/>
                  </a:lnTo>
                  <a:lnTo>
                    <a:pt x="84" y="152"/>
                  </a:lnTo>
                  <a:lnTo>
                    <a:pt x="85" y="152"/>
                  </a:lnTo>
                  <a:lnTo>
                    <a:pt x="86" y="152"/>
                  </a:lnTo>
                  <a:lnTo>
                    <a:pt x="87" y="152"/>
                  </a:lnTo>
                  <a:lnTo>
                    <a:pt x="88" y="152"/>
                  </a:lnTo>
                  <a:lnTo>
                    <a:pt x="89" y="152"/>
                  </a:lnTo>
                  <a:lnTo>
                    <a:pt x="90" y="152"/>
                  </a:lnTo>
                  <a:lnTo>
                    <a:pt x="91" y="152"/>
                  </a:lnTo>
                  <a:lnTo>
                    <a:pt x="92" y="152"/>
                  </a:lnTo>
                  <a:lnTo>
                    <a:pt x="93" y="152"/>
                  </a:lnTo>
                  <a:lnTo>
                    <a:pt x="94" y="151"/>
                  </a:lnTo>
                  <a:lnTo>
                    <a:pt x="95" y="151"/>
                  </a:lnTo>
                  <a:lnTo>
                    <a:pt x="96" y="151"/>
                  </a:lnTo>
                  <a:lnTo>
                    <a:pt x="97" y="151"/>
                  </a:lnTo>
                  <a:lnTo>
                    <a:pt x="98" y="151"/>
                  </a:lnTo>
                  <a:lnTo>
                    <a:pt x="99" y="151"/>
                  </a:lnTo>
                  <a:lnTo>
                    <a:pt x="100" y="151"/>
                  </a:lnTo>
                  <a:lnTo>
                    <a:pt x="101" y="151"/>
                  </a:lnTo>
                  <a:lnTo>
                    <a:pt x="102" y="151"/>
                  </a:lnTo>
                  <a:lnTo>
                    <a:pt x="103" y="151"/>
                  </a:lnTo>
                  <a:lnTo>
                    <a:pt x="104" y="150"/>
                  </a:lnTo>
                  <a:lnTo>
                    <a:pt x="105" y="150"/>
                  </a:lnTo>
                  <a:lnTo>
                    <a:pt x="106" y="150"/>
                  </a:lnTo>
                  <a:lnTo>
                    <a:pt x="107" y="150"/>
                  </a:lnTo>
                  <a:lnTo>
                    <a:pt x="108" y="150"/>
                  </a:lnTo>
                  <a:lnTo>
                    <a:pt x="109" y="150"/>
                  </a:lnTo>
                  <a:lnTo>
                    <a:pt x="110" y="150"/>
                  </a:lnTo>
                  <a:lnTo>
                    <a:pt x="111" y="150"/>
                  </a:lnTo>
                  <a:lnTo>
                    <a:pt x="112" y="150"/>
                  </a:lnTo>
                  <a:lnTo>
                    <a:pt x="113" y="149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49"/>
                  </a:lnTo>
                  <a:lnTo>
                    <a:pt x="118" y="149"/>
                  </a:lnTo>
                  <a:lnTo>
                    <a:pt x="119" y="149"/>
                  </a:lnTo>
                  <a:lnTo>
                    <a:pt x="120" y="149"/>
                  </a:lnTo>
                  <a:lnTo>
                    <a:pt x="121" y="148"/>
                  </a:lnTo>
                  <a:lnTo>
                    <a:pt x="122" y="148"/>
                  </a:lnTo>
                  <a:lnTo>
                    <a:pt x="123" y="148"/>
                  </a:lnTo>
                  <a:lnTo>
                    <a:pt x="124" y="148"/>
                  </a:lnTo>
                  <a:lnTo>
                    <a:pt x="125" y="148"/>
                  </a:lnTo>
                  <a:lnTo>
                    <a:pt x="126" y="148"/>
                  </a:lnTo>
                  <a:lnTo>
                    <a:pt x="127" y="148"/>
                  </a:lnTo>
                  <a:lnTo>
                    <a:pt x="128" y="148"/>
                  </a:lnTo>
                  <a:lnTo>
                    <a:pt x="129" y="147"/>
                  </a:lnTo>
                  <a:lnTo>
                    <a:pt x="130" y="147"/>
                  </a:lnTo>
                  <a:lnTo>
                    <a:pt x="131" y="147"/>
                  </a:lnTo>
                  <a:lnTo>
                    <a:pt x="132" y="147"/>
                  </a:lnTo>
                  <a:lnTo>
                    <a:pt x="133" y="147"/>
                  </a:lnTo>
                  <a:lnTo>
                    <a:pt x="134" y="147"/>
                  </a:lnTo>
                  <a:lnTo>
                    <a:pt x="135" y="147"/>
                  </a:lnTo>
                  <a:lnTo>
                    <a:pt x="136" y="147"/>
                  </a:lnTo>
                  <a:lnTo>
                    <a:pt x="137" y="146"/>
                  </a:lnTo>
                  <a:lnTo>
                    <a:pt x="138" y="146"/>
                  </a:lnTo>
                  <a:lnTo>
                    <a:pt x="139" y="146"/>
                  </a:lnTo>
                  <a:lnTo>
                    <a:pt x="140" y="146"/>
                  </a:lnTo>
                  <a:lnTo>
                    <a:pt x="141" y="146"/>
                  </a:lnTo>
                  <a:lnTo>
                    <a:pt x="142" y="146"/>
                  </a:lnTo>
                  <a:lnTo>
                    <a:pt x="143" y="146"/>
                  </a:lnTo>
                  <a:lnTo>
                    <a:pt x="144" y="145"/>
                  </a:lnTo>
                  <a:lnTo>
                    <a:pt x="145" y="145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5"/>
                  </a:lnTo>
                  <a:lnTo>
                    <a:pt x="149" y="145"/>
                  </a:lnTo>
                  <a:lnTo>
                    <a:pt x="150" y="144"/>
                  </a:lnTo>
                  <a:lnTo>
                    <a:pt x="151" y="144"/>
                  </a:lnTo>
                  <a:lnTo>
                    <a:pt x="152" y="144"/>
                  </a:lnTo>
                  <a:lnTo>
                    <a:pt x="153" y="144"/>
                  </a:lnTo>
                  <a:lnTo>
                    <a:pt x="154" y="144"/>
                  </a:lnTo>
                  <a:lnTo>
                    <a:pt x="155" y="144"/>
                  </a:lnTo>
                  <a:lnTo>
                    <a:pt x="156" y="144"/>
                  </a:lnTo>
                  <a:lnTo>
                    <a:pt x="157" y="143"/>
                  </a:lnTo>
                  <a:lnTo>
                    <a:pt x="158" y="143"/>
                  </a:lnTo>
                  <a:lnTo>
                    <a:pt x="159" y="143"/>
                  </a:lnTo>
                  <a:lnTo>
                    <a:pt x="160" y="143"/>
                  </a:lnTo>
                  <a:lnTo>
                    <a:pt x="161" y="143"/>
                  </a:lnTo>
                  <a:lnTo>
                    <a:pt x="162" y="143"/>
                  </a:lnTo>
                  <a:lnTo>
                    <a:pt x="163" y="142"/>
                  </a:lnTo>
                  <a:lnTo>
                    <a:pt x="164" y="142"/>
                  </a:lnTo>
                  <a:lnTo>
                    <a:pt x="165" y="142"/>
                  </a:lnTo>
                  <a:lnTo>
                    <a:pt x="166" y="142"/>
                  </a:lnTo>
                  <a:lnTo>
                    <a:pt x="167" y="142"/>
                  </a:lnTo>
                  <a:lnTo>
                    <a:pt x="168" y="142"/>
                  </a:lnTo>
                  <a:lnTo>
                    <a:pt x="169" y="141"/>
                  </a:lnTo>
                  <a:lnTo>
                    <a:pt x="170" y="141"/>
                  </a:lnTo>
                  <a:lnTo>
                    <a:pt x="171" y="141"/>
                  </a:lnTo>
                  <a:lnTo>
                    <a:pt x="172" y="141"/>
                  </a:lnTo>
                  <a:lnTo>
                    <a:pt x="173" y="141"/>
                  </a:lnTo>
                  <a:lnTo>
                    <a:pt x="174" y="140"/>
                  </a:lnTo>
                  <a:lnTo>
                    <a:pt x="175" y="140"/>
                  </a:lnTo>
                  <a:lnTo>
                    <a:pt x="176" y="140"/>
                  </a:lnTo>
                  <a:lnTo>
                    <a:pt x="177" y="140"/>
                  </a:lnTo>
                  <a:lnTo>
                    <a:pt x="178" y="140"/>
                  </a:lnTo>
                  <a:lnTo>
                    <a:pt x="179" y="140"/>
                  </a:lnTo>
                  <a:lnTo>
                    <a:pt x="180" y="139"/>
                  </a:lnTo>
                  <a:lnTo>
                    <a:pt x="181" y="139"/>
                  </a:lnTo>
                  <a:lnTo>
                    <a:pt x="182" y="139"/>
                  </a:lnTo>
                  <a:lnTo>
                    <a:pt x="183" y="139"/>
                  </a:lnTo>
                  <a:lnTo>
                    <a:pt x="184" y="139"/>
                  </a:lnTo>
                  <a:lnTo>
                    <a:pt x="185" y="138"/>
                  </a:lnTo>
                  <a:lnTo>
                    <a:pt x="186" y="138"/>
                  </a:lnTo>
                  <a:lnTo>
                    <a:pt x="187" y="138"/>
                  </a:lnTo>
                  <a:lnTo>
                    <a:pt x="188" y="138"/>
                  </a:lnTo>
                  <a:lnTo>
                    <a:pt x="189" y="138"/>
                  </a:lnTo>
                  <a:lnTo>
                    <a:pt x="190" y="137"/>
                  </a:lnTo>
                  <a:lnTo>
                    <a:pt x="191" y="137"/>
                  </a:lnTo>
                  <a:lnTo>
                    <a:pt x="192" y="137"/>
                  </a:lnTo>
                  <a:lnTo>
                    <a:pt x="193" y="137"/>
                  </a:lnTo>
                  <a:lnTo>
                    <a:pt x="194" y="137"/>
                  </a:lnTo>
                  <a:lnTo>
                    <a:pt x="195" y="136"/>
                  </a:lnTo>
                  <a:lnTo>
                    <a:pt x="196" y="136"/>
                  </a:lnTo>
                  <a:lnTo>
                    <a:pt x="197" y="136"/>
                  </a:lnTo>
                  <a:lnTo>
                    <a:pt x="198" y="136"/>
                  </a:lnTo>
                  <a:lnTo>
                    <a:pt x="199" y="136"/>
                  </a:lnTo>
                  <a:lnTo>
                    <a:pt x="200" y="135"/>
                  </a:lnTo>
                  <a:lnTo>
                    <a:pt x="201" y="135"/>
                  </a:lnTo>
                  <a:lnTo>
                    <a:pt x="202" y="135"/>
                  </a:lnTo>
                  <a:lnTo>
                    <a:pt x="203" y="135"/>
                  </a:lnTo>
                  <a:lnTo>
                    <a:pt x="204" y="135"/>
                  </a:lnTo>
                  <a:lnTo>
                    <a:pt x="205" y="134"/>
                  </a:lnTo>
                  <a:lnTo>
                    <a:pt x="206" y="134"/>
                  </a:lnTo>
                  <a:lnTo>
                    <a:pt x="207" y="134"/>
                  </a:lnTo>
                  <a:lnTo>
                    <a:pt x="208" y="134"/>
                  </a:lnTo>
                  <a:lnTo>
                    <a:pt x="209" y="134"/>
                  </a:lnTo>
                  <a:lnTo>
                    <a:pt x="210" y="133"/>
                  </a:lnTo>
                  <a:lnTo>
                    <a:pt x="211" y="133"/>
                  </a:lnTo>
                  <a:lnTo>
                    <a:pt x="212" y="133"/>
                  </a:lnTo>
                  <a:lnTo>
                    <a:pt x="213" y="133"/>
                  </a:lnTo>
                  <a:lnTo>
                    <a:pt x="214" y="132"/>
                  </a:lnTo>
                  <a:lnTo>
                    <a:pt x="215" y="132"/>
                  </a:lnTo>
                  <a:lnTo>
                    <a:pt x="216" y="132"/>
                  </a:lnTo>
                  <a:lnTo>
                    <a:pt x="217" y="132"/>
                  </a:lnTo>
                  <a:lnTo>
                    <a:pt x="218" y="132"/>
                  </a:lnTo>
                  <a:lnTo>
                    <a:pt x="219" y="131"/>
                  </a:lnTo>
                  <a:lnTo>
                    <a:pt x="220" y="131"/>
                  </a:lnTo>
                  <a:lnTo>
                    <a:pt x="221" y="131"/>
                  </a:lnTo>
                  <a:lnTo>
                    <a:pt x="222" y="131"/>
                  </a:lnTo>
                  <a:lnTo>
                    <a:pt x="223" y="130"/>
                  </a:lnTo>
                  <a:lnTo>
                    <a:pt x="224" y="130"/>
                  </a:lnTo>
                  <a:lnTo>
                    <a:pt x="225" y="130"/>
                  </a:lnTo>
                  <a:lnTo>
                    <a:pt x="226" y="130"/>
                  </a:lnTo>
                  <a:lnTo>
                    <a:pt x="227" y="130"/>
                  </a:lnTo>
                  <a:lnTo>
                    <a:pt x="228" y="129"/>
                  </a:lnTo>
                  <a:lnTo>
                    <a:pt x="229" y="129"/>
                  </a:lnTo>
                  <a:lnTo>
                    <a:pt x="230" y="129"/>
                  </a:lnTo>
                  <a:lnTo>
                    <a:pt x="231" y="129"/>
                  </a:lnTo>
                  <a:lnTo>
                    <a:pt x="232" y="128"/>
                  </a:lnTo>
                  <a:lnTo>
                    <a:pt x="233" y="128"/>
                  </a:lnTo>
                  <a:lnTo>
                    <a:pt x="234" y="128"/>
                  </a:lnTo>
                  <a:lnTo>
                    <a:pt x="235" y="128"/>
                  </a:lnTo>
                  <a:lnTo>
                    <a:pt x="236" y="127"/>
                  </a:lnTo>
                  <a:lnTo>
                    <a:pt x="237" y="127"/>
                  </a:lnTo>
                  <a:lnTo>
                    <a:pt x="238" y="127"/>
                  </a:lnTo>
                  <a:lnTo>
                    <a:pt x="239" y="127"/>
                  </a:lnTo>
                  <a:lnTo>
                    <a:pt x="240" y="126"/>
                  </a:lnTo>
                  <a:lnTo>
                    <a:pt x="241" y="126"/>
                  </a:lnTo>
                  <a:lnTo>
                    <a:pt x="242" y="126"/>
                  </a:lnTo>
                  <a:lnTo>
                    <a:pt x="243" y="126"/>
                  </a:lnTo>
                  <a:lnTo>
                    <a:pt x="244" y="125"/>
                  </a:lnTo>
                  <a:lnTo>
                    <a:pt x="245" y="125"/>
                  </a:lnTo>
                  <a:lnTo>
                    <a:pt x="246" y="125"/>
                  </a:lnTo>
                  <a:lnTo>
                    <a:pt x="247" y="125"/>
                  </a:lnTo>
                  <a:lnTo>
                    <a:pt x="248" y="124"/>
                  </a:lnTo>
                  <a:lnTo>
                    <a:pt x="249" y="124"/>
                  </a:lnTo>
                  <a:lnTo>
                    <a:pt x="250" y="124"/>
                  </a:lnTo>
                  <a:lnTo>
                    <a:pt x="251" y="124"/>
                  </a:lnTo>
                  <a:lnTo>
                    <a:pt x="252" y="123"/>
                  </a:lnTo>
                  <a:lnTo>
                    <a:pt x="253" y="123"/>
                  </a:lnTo>
                  <a:lnTo>
                    <a:pt x="254" y="123"/>
                  </a:lnTo>
                  <a:lnTo>
                    <a:pt x="255" y="123"/>
                  </a:lnTo>
                  <a:lnTo>
                    <a:pt x="256" y="122"/>
                  </a:lnTo>
                  <a:lnTo>
                    <a:pt x="257" y="122"/>
                  </a:lnTo>
                  <a:lnTo>
                    <a:pt x="258" y="122"/>
                  </a:lnTo>
                  <a:lnTo>
                    <a:pt x="259" y="122"/>
                  </a:lnTo>
                  <a:lnTo>
                    <a:pt x="260" y="121"/>
                  </a:lnTo>
                  <a:lnTo>
                    <a:pt x="261" y="121"/>
                  </a:lnTo>
                  <a:lnTo>
                    <a:pt x="262" y="121"/>
                  </a:lnTo>
                  <a:lnTo>
                    <a:pt x="263" y="120"/>
                  </a:lnTo>
                  <a:lnTo>
                    <a:pt x="264" y="120"/>
                  </a:lnTo>
                  <a:lnTo>
                    <a:pt x="265" y="120"/>
                  </a:lnTo>
                  <a:lnTo>
                    <a:pt x="266" y="120"/>
                  </a:lnTo>
                  <a:lnTo>
                    <a:pt x="267" y="119"/>
                  </a:lnTo>
                  <a:lnTo>
                    <a:pt x="268" y="119"/>
                  </a:lnTo>
                  <a:lnTo>
                    <a:pt x="269" y="119"/>
                  </a:lnTo>
                  <a:lnTo>
                    <a:pt x="270" y="119"/>
                  </a:lnTo>
                  <a:lnTo>
                    <a:pt x="271" y="118"/>
                  </a:lnTo>
                  <a:lnTo>
                    <a:pt x="272" y="118"/>
                  </a:lnTo>
                  <a:lnTo>
                    <a:pt x="273" y="118"/>
                  </a:lnTo>
                  <a:lnTo>
                    <a:pt x="274" y="117"/>
                  </a:lnTo>
                  <a:lnTo>
                    <a:pt x="275" y="117"/>
                  </a:lnTo>
                  <a:lnTo>
                    <a:pt x="276" y="117"/>
                  </a:lnTo>
                  <a:lnTo>
                    <a:pt x="277" y="117"/>
                  </a:lnTo>
                  <a:lnTo>
                    <a:pt x="278" y="116"/>
                  </a:lnTo>
                  <a:lnTo>
                    <a:pt x="279" y="116"/>
                  </a:lnTo>
                  <a:lnTo>
                    <a:pt x="280" y="116"/>
                  </a:lnTo>
                  <a:lnTo>
                    <a:pt x="281" y="115"/>
                  </a:lnTo>
                  <a:lnTo>
                    <a:pt x="282" y="115"/>
                  </a:lnTo>
                  <a:lnTo>
                    <a:pt x="283" y="115"/>
                  </a:lnTo>
                  <a:lnTo>
                    <a:pt x="284" y="115"/>
                  </a:lnTo>
                  <a:lnTo>
                    <a:pt x="285" y="114"/>
                  </a:lnTo>
                  <a:lnTo>
                    <a:pt x="286" y="114"/>
                  </a:lnTo>
                  <a:lnTo>
                    <a:pt x="287" y="114"/>
                  </a:lnTo>
                  <a:lnTo>
                    <a:pt x="288" y="113"/>
                  </a:lnTo>
                  <a:lnTo>
                    <a:pt x="289" y="113"/>
                  </a:lnTo>
                  <a:lnTo>
                    <a:pt x="290" y="113"/>
                  </a:lnTo>
                  <a:lnTo>
                    <a:pt x="291" y="113"/>
                  </a:lnTo>
                  <a:lnTo>
                    <a:pt x="292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5" y="111"/>
                  </a:lnTo>
                  <a:lnTo>
                    <a:pt x="296" y="111"/>
                  </a:lnTo>
                  <a:lnTo>
                    <a:pt x="297" y="111"/>
                  </a:lnTo>
                  <a:lnTo>
                    <a:pt x="298" y="110"/>
                  </a:lnTo>
                  <a:lnTo>
                    <a:pt x="299" y="110"/>
                  </a:lnTo>
                  <a:lnTo>
                    <a:pt x="300" y="110"/>
                  </a:lnTo>
                  <a:lnTo>
                    <a:pt x="301" y="109"/>
                  </a:lnTo>
                  <a:lnTo>
                    <a:pt x="302" y="109"/>
                  </a:lnTo>
                  <a:lnTo>
                    <a:pt x="303" y="109"/>
                  </a:lnTo>
                  <a:lnTo>
                    <a:pt x="304" y="109"/>
                  </a:lnTo>
                  <a:lnTo>
                    <a:pt x="305" y="108"/>
                  </a:lnTo>
                  <a:lnTo>
                    <a:pt x="306" y="108"/>
                  </a:lnTo>
                  <a:lnTo>
                    <a:pt x="307" y="108"/>
                  </a:lnTo>
                  <a:lnTo>
                    <a:pt x="308" y="107"/>
                  </a:lnTo>
                  <a:lnTo>
                    <a:pt x="309" y="107"/>
                  </a:lnTo>
                  <a:lnTo>
                    <a:pt x="310" y="107"/>
                  </a:lnTo>
                  <a:lnTo>
                    <a:pt x="311" y="106"/>
                  </a:lnTo>
                  <a:lnTo>
                    <a:pt x="312" y="106"/>
                  </a:lnTo>
                  <a:lnTo>
                    <a:pt x="313" y="106"/>
                  </a:lnTo>
                  <a:lnTo>
                    <a:pt x="314" y="105"/>
                  </a:lnTo>
                  <a:lnTo>
                    <a:pt x="315" y="105"/>
                  </a:lnTo>
                  <a:lnTo>
                    <a:pt x="316" y="105"/>
                  </a:lnTo>
                  <a:lnTo>
                    <a:pt x="317" y="104"/>
                  </a:lnTo>
                  <a:lnTo>
                    <a:pt x="318" y="104"/>
                  </a:lnTo>
                  <a:lnTo>
                    <a:pt x="319" y="104"/>
                  </a:lnTo>
                  <a:lnTo>
                    <a:pt x="320" y="103"/>
                  </a:lnTo>
                  <a:lnTo>
                    <a:pt x="321" y="103"/>
                  </a:lnTo>
                  <a:lnTo>
                    <a:pt x="322" y="103"/>
                  </a:lnTo>
                  <a:lnTo>
                    <a:pt x="323" y="102"/>
                  </a:lnTo>
                  <a:lnTo>
                    <a:pt x="324" y="102"/>
                  </a:lnTo>
                  <a:lnTo>
                    <a:pt x="325" y="102"/>
                  </a:lnTo>
                  <a:lnTo>
                    <a:pt x="326" y="101"/>
                  </a:lnTo>
                  <a:lnTo>
                    <a:pt x="327" y="101"/>
                  </a:lnTo>
                  <a:lnTo>
                    <a:pt x="328" y="101"/>
                  </a:lnTo>
                  <a:lnTo>
                    <a:pt x="329" y="100"/>
                  </a:lnTo>
                  <a:lnTo>
                    <a:pt x="330" y="100"/>
                  </a:lnTo>
                  <a:lnTo>
                    <a:pt x="331" y="100"/>
                  </a:lnTo>
                  <a:lnTo>
                    <a:pt x="332" y="99"/>
                  </a:lnTo>
                  <a:lnTo>
                    <a:pt x="333" y="99"/>
                  </a:lnTo>
                  <a:lnTo>
                    <a:pt x="334" y="99"/>
                  </a:lnTo>
                  <a:lnTo>
                    <a:pt x="335" y="98"/>
                  </a:lnTo>
                  <a:lnTo>
                    <a:pt x="336" y="98"/>
                  </a:lnTo>
                  <a:lnTo>
                    <a:pt x="337" y="98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0" y="97"/>
                  </a:lnTo>
                  <a:lnTo>
                    <a:pt x="341" y="96"/>
                  </a:lnTo>
                  <a:lnTo>
                    <a:pt x="342" y="96"/>
                  </a:lnTo>
                  <a:lnTo>
                    <a:pt x="343" y="96"/>
                  </a:lnTo>
                  <a:lnTo>
                    <a:pt x="344" y="95"/>
                  </a:lnTo>
                  <a:lnTo>
                    <a:pt x="345" y="95"/>
                  </a:lnTo>
                  <a:lnTo>
                    <a:pt x="346" y="95"/>
                  </a:lnTo>
                  <a:lnTo>
                    <a:pt x="347" y="94"/>
                  </a:lnTo>
                  <a:lnTo>
                    <a:pt x="348" y="94"/>
                  </a:lnTo>
                  <a:lnTo>
                    <a:pt x="349" y="93"/>
                  </a:lnTo>
                  <a:lnTo>
                    <a:pt x="350" y="93"/>
                  </a:lnTo>
                  <a:lnTo>
                    <a:pt x="351" y="93"/>
                  </a:lnTo>
                  <a:lnTo>
                    <a:pt x="352" y="92"/>
                  </a:lnTo>
                  <a:lnTo>
                    <a:pt x="353" y="92"/>
                  </a:lnTo>
                  <a:lnTo>
                    <a:pt x="354" y="92"/>
                  </a:lnTo>
                  <a:lnTo>
                    <a:pt x="355" y="91"/>
                  </a:lnTo>
                  <a:lnTo>
                    <a:pt x="356" y="91"/>
                  </a:lnTo>
                  <a:lnTo>
                    <a:pt x="357" y="91"/>
                  </a:lnTo>
                  <a:lnTo>
                    <a:pt x="358" y="90"/>
                  </a:lnTo>
                  <a:lnTo>
                    <a:pt x="359" y="90"/>
                  </a:lnTo>
                  <a:lnTo>
                    <a:pt x="360" y="89"/>
                  </a:lnTo>
                  <a:lnTo>
                    <a:pt x="361" y="89"/>
                  </a:lnTo>
                  <a:lnTo>
                    <a:pt x="362" y="89"/>
                  </a:lnTo>
                  <a:lnTo>
                    <a:pt x="363" y="88"/>
                  </a:lnTo>
                  <a:lnTo>
                    <a:pt x="364" y="88"/>
                  </a:lnTo>
                  <a:lnTo>
                    <a:pt x="365" y="88"/>
                  </a:lnTo>
                  <a:lnTo>
                    <a:pt x="366" y="87"/>
                  </a:lnTo>
                  <a:lnTo>
                    <a:pt x="367" y="87"/>
                  </a:lnTo>
                  <a:lnTo>
                    <a:pt x="368" y="86"/>
                  </a:lnTo>
                  <a:lnTo>
                    <a:pt x="369" y="86"/>
                  </a:lnTo>
                  <a:lnTo>
                    <a:pt x="370" y="86"/>
                  </a:lnTo>
                  <a:lnTo>
                    <a:pt x="371" y="85"/>
                  </a:lnTo>
                  <a:lnTo>
                    <a:pt x="372" y="85"/>
                  </a:lnTo>
                  <a:lnTo>
                    <a:pt x="373" y="85"/>
                  </a:lnTo>
                  <a:lnTo>
                    <a:pt x="374" y="84"/>
                  </a:lnTo>
                  <a:lnTo>
                    <a:pt x="375" y="84"/>
                  </a:lnTo>
                  <a:lnTo>
                    <a:pt x="376" y="83"/>
                  </a:lnTo>
                  <a:lnTo>
                    <a:pt x="377" y="83"/>
                  </a:lnTo>
                  <a:lnTo>
                    <a:pt x="378" y="83"/>
                  </a:lnTo>
                  <a:lnTo>
                    <a:pt x="379" y="82"/>
                  </a:lnTo>
                  <a:lnTo>
                    <a:pt x="380" y="82"/>
                  </a:lnTo>
                  <a:lnTo>
                    <a:pt x="381" y="81"/>
                  </a:lnTo>
                  <a:lnTo>
                    <a:pt x="382" y="81"/>
                  </a:lnTo>
                  <a:lnTo>
                    <a:pt x="383" y="81"/>
                  </a:lnTo>
                  <a:lnTo>
                    <a:pt x="384" y="80"/>
                  </a:lnTo>
                  <a:lnTo>
                    <a:pt x="385" y="80"/>
                  </a:lnTo>
                  <a:lnTo>
                    <a:pt x="386" y="80"/>
                  </a:lnTo>
                  <a:lnTo>
                    <a:pt x="387" y="79"/>
                  </a:lnTo>
                  <a:lnTo>
                    <a:pt x="388" y="79"/>
                  </a:lnTo>
                  <a:lnTo>
                    <a:pt x="389" y="78"/>
                  </a:lnTo>
                  <a:lnTo>
                    <a:pt x="390" y="78"/>
                  </a:lnTo>
                  <a:lnTo>
                    <a:pt x="391" y="78"/>
                  </a:lnTo>
                  <a:lnTo>
                    <a:pt x="392" y="77"/>
                  </a:lnTo>
                  <a:lnTo>
                    <a:pt x="393" y="77"/>
                  </a:lnTo>
                  <a:lnTo>
                    <a:pt x="394" y="76"/>
                  </a:lnTo>
                  <a:lnTo>
                    <a:pt x="395" y="76"/>
                  </a:lnTo>
                  <a:lnTo>
                    <a:pt x="396" y="76"/>
                  </a:lnTo>
                  <a:lnTo>
                    <a:pt x="397" y="75"/>
                  </a:lnTo>
                  <a:lnTo>
                    <a:pt x="398" y="75"/>
                  </a:lnTo>
                  <a:lnTo>
                    <a:pt x="399" y="74"/>
                  </a:lnTo>
                  <a:lnTo>
                    <a:pt x="400" y="74"/>
                  </a:lnTo>
                  <a:lnTo>
                    <a:pt x="401" y="73"/>
                  </a:lnTo>
                  <a:lnTo>
                    <a:pt x="402" y="73"/>
                  </a:lnTo>
                  <a:lnTo>
                    <a:pt x="403" y="73"/>
                  </a:lnTo>
                  <a:lnTo>
                    <a:pt x="404" y="72"/>
                  </a:lnTo>
                  <a:lnTo>
                    <a:pt x="405" y="72"/>
                  </a:lnTo>
                  <a:lnTo>
                    <a:pt x="406" y="71"/>
                  </a:lnTo>
                  <a:lnTo>
                    <a:pt x="407" y="71"/>
                  </a:lnTo>
                  <a:lnTo>
                    <a:pt x="408" y="71"/>
                  </a:lnTo>
                  <a:lnTo>
                    <a:pt x="409" y="70"/>
                  </a:lnTo>
                  <a:lnTo>
                    <a:pt x="410" y="70"/>
                  </a:lnTo>
                  <a:lnTo>
                    <a:pt x="411" y="69"/>
                  </a:lnTo>
                  <a:lnTo>
                    <a:pt x="412" y="69"/>
                  </a:lnTo>
                  <a:lnTo>
                    <a:pt x="413" y="68"/>
                  </a:lnTo>
                  <a:lnTo>
                    <a:pt x="414" y="68"/>
                  </a:lnTo>
                  <a:lnTo>
                    <a:pt x="415" y="68"/>
                  </a:lnTo>
                  <a:lnTo>
                    <a:pt x="416" y="67"/>
                  </a:lnTo>
                  <a:lnTo>
                    <a:pt x="417" y="67"/>
                  </a:lnTo>
                  <a:lnTo>
                    <a:pt x="418" y="66"/>
                  </a:lnTo>
                  <a:lnTo>
                    <a:pt x="419" y="66"/>
                  </a:lnTo>
                  <a:lnTo>
                    <a:pt x="420" y="65"/>
                  </a:lnTo>
                  <a:lnTo>
                    <a:pt x="421" y="65"/>
                  </a:lnTo>
                  <a:lnTo>
                    <a:pt x="422" y="65"/>
                  </a:lnTo>
                  <a:lnTo>
                    <a:pt x="423" y="64"/>
                  </a:lnTo>
                  <a:lnTo>
                    <a:pt x="424" y="64"/>
                  </a:lnTo>
                  <a:lnTo>
                    <a:pt x="425" y="63"/>
                  </a:lnTo>
                  <a:lnTo>
                    <a:pt x="426" y="63"/>
                  </a:lnTo>
                  <a:lnTo>
                    <a:pt x="427" y="62"/>
                  </a:lnTo>
                  <a:lnTo>
                    <a:pt x="428" y="62"/>
                  </a:lnTo>
                  <a:lnTo>
                    <a:pt x="429" y="62"/>
                  </a:lnTo>
                  <a:lnTo>
                    <a:pt x="430" y="61"/>
                  </a:lnTo>
                  <a:lnTo>
                    <a:pt x="431" y="61"/>
                  </a:lnTo>
                  <a:lnTo>
                    <a:pt x="432" y="60"/>
                  </a:lnTo>
                  <a:lnTo>
                    <a:pt x="433" y="60"/>
                  </a:lnTo>
                  <a:lnTo>
                    <a:pt x="434" y="59"/>
                  </a:lnTo>
                  <a:lnTo>
                    <a:pt x="435" y="59"/>
                  </a:lnTo>
                  <a:lnTo>
                    <a:pt x="436" y="58"/>
                  </a:lnTo>
                  <a:lnTo>
                    <a:pt x="437" y="58"/>
                  </a:lnTo>
                  <a:lnTo>
                    <a:pt x="438" y="58"/>
                  </a:lnTo>
                  <a:lnTo>
                    <a:pt x="439" y="57"/>
                  </a:lnTo>
                  <a:lnTo>
                    <a:pt x="440" y="57"/>
                  </a:lnTo>
                  <a:lnTo>
                    <a:pt x="441" y="56"/>
                  </a:lnTo>
                  <a:lnTo>
                    <a:pt x="442" y="56"/>
                  </a:lnTo>
                  <a:lnTo>
                    <a:pt x="443" y="55"/>
                  </a:lnTo>
                  <a:lnTo>
                    <a:pt x="444" y="55"/>
                  </a:lnTo>
                  <a:lnTo>
                    <a:pt x="445" y="54"/>
                  </a:lnTo>
                  <a:lnTo>
                    <a:pt x="446" y="54"/>
                  </a:lnTo>
                  <a:lnTo>
                    <a:pt x="447" y="53"/>
                  </a:lnTo>
                  <a:lnTo>
                    <a:pt x="448" y="53"/>
                  </a:lnTo>
                  <a:lnTo>
                    <a:pt x="449" y="53"/>
                  </a:lnTo>
                  <a:lnTo>
                    <a:pt x="450" y="52"/>
                  </a:lnTo>
                  <a:lnTo>
                    <a:pt x="451" y="52"/>
                  </a:lnTo>
                  <a:lnTo>
                    <a:pt x="452" y="51"/>
                  </a:lnTo>
                  <a:lnTo>
                    <a:pt x="453" y="51"/>
                  </a:lnTo>
                  <a:lnTo>
                    <a:pt x="454" y="50"/>
                  </a:lnTo>
                  <a:lnTo>
                    <a:pt x="455" y="50"/>
                  </a:lnTo>
                  <a:lnTo>
                    <a:pt x="456" y="49"/>
                  </a:lnTo>
                  <a:lnTo>
                    <a:pt x="457" y="49"/>
                  </a:lnTo>
                  <a:lnTo>
                    <a:pt x="458" y="48"/>
                  </a:lnTo>
                  <a:lnTo>
                    <a:pt x="459" y="48"/>
                  </a:lnTo>
                  <a:lnTo>
                    <a:pt x="460" y="47"/>
                  </a:lnTo>
                  <a:lnTo>
                    <a:pt x="461" y="47"/>
                  </a:lnTo>
                  <a:lnTo>
                    <a:pt x="462" y="46"/>
                  </a:lnTo>
                  <a:lnTo>
                    <a:pt x="463" y="46"/>
                  </a:lnTo>
                  <a:lnTo>
                    <a:pt x="464" y="45"/>
                  </a:lnTo>
                  <a:lnTo>
                    <a:pt x="465" y="45"/>
                  </a:lnTo>
                  <a:lnTo>
                    <a:pt x="466" y="45"/>
                  </a:lnTo>
                  <a:lnTo>
                    <a:pt x="467" y="44"/>
                  </a:lnTo>
                  <a:lnTo>
                    <a:pt x="468" y="44"/>
                  </a:lnTo>
                  <a:lnTo>
                    <a:pt x="469" y="43"/>
                  </a:lnTo>
                  <a:lnTo>
                    <a:pt x="470" y="43"/>
                  </a:lnTo>
                  <a:lnTo>
                    <a:pt x="471" y="42"/>
                  </a:lnTo>
                  <a:lnTo>
                    <a:pt x="472" y="42"/>
                  </a:lnTo>
                  <a:lnTo>
                    <a:pt x="473" y="41"/>
                  </a:lnTo>
                  <a:lnTo>
                    <a:pt x="474" y="41"/>
                  </a:lnTo>
                  <a:lnTo>
                    <a:pt x="475" y="40"/>
                  </a:lnTo>
                  <a:lnTo>
                    <a:pt x="476" y="40"/>
                  </a:lnTo>
                  <a:lnTo>
                    <a:pt x="477" y="39"/>
                  </a:lnTo>
                  <a:lnTo>
                    <a:pt x="478" y="39"/>
                  </a:lnTo>
                  <a:lnTo>
                    <a:pt x="479" y="38"/>
                  </a:lnTo>
                  <a:lnTo>
                    <a:pt x="480" y="38"/>
                  </a:lnTo>
                  <a:lnTo>
                    <a:pt x="481" y="37"/>
                  </a:lnTo>
                  <a:lnTo>
                    <a:pt x="482" y="37"/>
                  </a:lnTo>
                  <a:lnTo>
                    <a:pt x="483" y="36"/>
                  </a:lnTo>
                  <a:lnTo>
                    <a:pt x="484" y="36"/>
                  </a:lnTo>
                  <a:lnTo>
                    <a:pt x="485" y="35"/>
                  </a:lnTo>
                  <a:lnTo>
                    <a:pt x="486" y="35"/>
                  </a:lnTo>
                  <a:lnTo>
                    <a:pt x="487" y="34"/>
                  </a:lnTo>
                  <a:lnTo>
                    <a:pt x="488" y="34"/>
                  </a:lnTo>
                  <a:lnTo>
                    <a:pt x="489" y="33"/>
                  </a:lnTo>
                  <a:lnTo>
                    <a:pt x="490" y="33"/>
                  </a:lnTo>
                  <a:lnTo>
                    <a:pt x="491" y="32"/>
                  </a:lnTo>
                  <a:lnTo>
                    <a:pt x="492" y="32"/>
                  </a:lnTo>
                  <a:lnTo>
                    <a:pt x="493" y="31"/>
                  </a:lnTo>
                  <a:lnTo>
                    <a:pt x="494" y="31"/>
                  </a:lnTo>
                  <a:lnTo>
                    <a:pt x="495" y="30"/>
                  </a:lnTo>
                  <a:lnTo>
                    <a:pt x="496" y="30"/>
                  </a:lnTo>
                  <a:lnTo>
                    <a:pt x="497" y="29"/>
                  </a:lnTo>
                  <a:lnTo>
                    <a:pt x="498" y="29"/>
                  </a:lnTo>
                  <a:lnTo>
                    <a:pt x="499" y="28"/>
                  </a:lnTo>
                  <a:lnTo>
                    <a:pt x="500" y="28"/>
                  </a:lnTo>
                  <a:lnTo>
                    <a:pt x="501" y="27"/>
                  </a:lnTo>
                  <a:lnTo>
                    <a:pt x="502" y="27"/>
                  </a:lnTo>
                  <a:lnTo>
                    <a:pt x="503" y="26"/>
                  </a:lnTo>
                  <a:lnTo>
                    <a:pt x="504" y="26"/>
                  </a:lnTo>
                  <a:lnTo>
                    <a:pt x="505" y="25"/>
                  </a:lnTo>
                  <a:lnTo>
                    <a:pt x="506" y="25"/>
                  </a:lnTo>
                  <a:lnTo>
                    <a:pt x="507" y="24"/>
                  </a:lnTo>
                  <a:lnTo>
                    <a:pt x="508" y="24"/>
                  </a:lnTo>
                  <a:lnTo>
                    <a:pt x="509" y="23"/>
                  </a:lnTo>
                  <a:lnTo>
                    <a:pt x="510" y="22"/>
                  </a:lnTo>
                  <a:lnTo>
                    <a:pt x="511" y="22"/>
                  </a:lnTo>
                  <a:lnTo>
                    <a:pt x="512" y="21"/>
                  </a:lnTo>
                  <a:lnTo>
                    <a:pt x="513" y="21"/>
                  </a:lnTo>
                  <a:lnTo>
                    <a:pt x="514" y="20"/>
                  </a:lnTo>
                  <a:lnTo>
                    <a:pt x="515" y="20"/>
                  </a:lnTo>
                  <a:lnTo>
                    <a:pt x="516" y="19"/>
                  </a:lnTo>
                  <a:lnTo>
                    <a:pt x="517" y="19"/>
                  </a:lnTo>
                  <a:lnTo>
                    <a:pt x="518" y="18"/>
                  </a:lnTo>
                  <a:lnTo>
                    <a:pt x="519" y="18"/>
                  </a:lnTo>
                  <a:lnTo>
                    <a:pt x="520" y="17"/>
                  </a:lnTo>
                  <a:lnTo>
                    <a:pt x="521" y="17"/>
                  </a:lnTo>
                  <a:lnTo>
                    <a:pt x="522" y="16"/>
                  </a:lnTo>
                  <a:lnTo>
                    <a:pt x="523" y="16"/>
                  </a:lnTo>
                  <a:lnTo>
                    <a:pt x="524" y="15"/>
                  </a:lnTo>
                  <a:lnTo>
                    <a:pt x="525" y="15"/>
                  </a:lnTo>
                  <a:lnTo>
                    <a:pt x="526" y="14"/>
                  </a:lnTo>
                  <a:lnTo>
                    <a:pt x="527" y="13"/>
                  </a:lnTo>
                  <a:lnTo>
                    <a:pt x="528" y="13"/>
                  </a:lnTo>
                  <a:lnTo>
                    <a:pt x="529" y="12"/>
                  </a:lnTo>
                  <a:lnTo>
                    <a:pt x="530" y="12"/>
                  </a:lnTo>
                  <a:lnTo>
                    <a:pt x="531" y="11"/>
                  </a:lnTo>
                  <a:lnTo>
                    <a:pt x="532" y="11"/>
                  </a:lnTo>
                  <a:lnTo>
                    <a:pt x="533" y="10"/>
                  </a:lnTo>
                  <a:lnTo>
                    <a:pt x="534" y="10"/>
                  </a:lnTo>
                  <a:lnTo>
                    <a:pt x="535" y="9"/>
                  </a:lnTo>
                  <a:lnTo>
                    <a:pt x="536" y="9"/>
                  </a:lnTo>
                  <a:lnTo>
                    <a:pt x="537" y="8"/>
                  </a:lnTo>
                  <a:lnTo>
                    <a:pt x="538" y="7"/>
                  </a:lnTo>
                  <a:lnTo>
                    <a:pt x="539" y="7"/>
                  </a:lnTo>
                  <a:lnTo>
                    <a:pt x="540" y="6"/>
                  </a:lnTo>
                  <a:lnTo>
                    <a:pt x="541" y="6"/>
                  </a:lnTo>
                  <a:lnTo>
                    <a:pt x="542" y="5"/>
                  </a:lnTo>
                  <a:lnTo>
                    <a:pt x="543" y="5"/>
                  </a:lnTo>
                  <a:lnTo>
                    <a:pt x="544" y="4"/>
                  </a:lnTo>
                  <a:lnTo>
                    <a:pt x="545" y="4"/>
                  </a:lnTo>
                  <a:lnTo>
                    <a:pt x="546" y="3"/>
                  </a:lnTo>
                  <a:lnTo>
                    <a:pt x="547" y="2"/>
                  </a:lnTo>
                  <a:lnTo>
                    <a:pt x="548" y="2"/>
                  </a:lnTo>
                  <a:lnTo>
                    <a:pt x="549" y="1"/>
                  </a:lnTo>
                  <a:lnTo>
                    <a:pt x="550" y="1"/>
                  </a:lnTo>
                  <a:lnTo>
                    <a:pt x="551" y="0"/>
                  </a:lnTo>
                  <a:lnTo>
                    <a:pt x="552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83035" name="Group 91"/>
            <p:cNvGrpSpPr>
              <a:grpSpLocks/>
            </p:cNvGrpSpPr>
            <p:nvPr/>
          </p:nvGrpSpPr>
          <p:grpSpPr bwMode="auto">
            <a:xfrm>
              <a:off x="457200" y="2228850"/>
              <a:ext cx="6059488" cy="2667000"/>
              <a:chOff x="288" y="1404"/>
              <a:chExt cx="3817" cy="1680"/>
            </a:xfrm>
          </p:grpSpPr>
          <p:grpSp>
            <p:nvGrpSpPr>
              <p:cNvPr id="43057" name="Group 89"/>
              <p:cNvGrpSpPr>
                <a:grpSpLocks/>
              </p:cNvGrpSpPr>
              <p:nvPr/>
            </p:nvGrpSpPr>
            <p:grpSpPr bwMode="auto">
              <a:xfrm>
                <a:off x="288" y="1404"/>
                <a:ext cx="3817" cy="307"/>
                <a:chOff x="288" y="1404"/>
                <a:chExt cx="3817" cy="307"/>
              </a:xfrm>
            </p:grpSpPr>
            <p:sp>
              <p:nvSpPr>
                <p:cNvPr id="43061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744" y="1404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X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62" name="Line 19"/>
                <p:cNvSpPr>
                  <a:spLocks noChangeShapeType="1"/>
                </p:cNvSpPr>
                <p:nvPr/>
              </p:nvSpPr>
              <p:spPr bwMode="auto">
                <a:xfrm>
                  <a:off x="288" y="1711"/>
                  <a:ext cx="37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43058" name="Group 90"/>
              <p:cNvGrpSpPr>
                <a:grpSpLocks/>
              </p:cNvGrpSpPr>
              <p:nvPr/>
            </p:nvGrpSpPr>
            <p:grpSpPr bwMode="auto">
              <a:xfrm>
                <a:off x="468" y="1404"/>
                <a:ext cx="421" cy="1680"/>
                <a:chOff x="468" y="1404"/>
                <a:chExt cx="421" cy="1680"/>
              </a:xfrm>
            </p:grpSpPr>
            <p:sp>
              <p:nvSpPr>
                <p:cNvPr id="43059" name="Line 19"/>
                <p:cNvSpPr>
                  <a:spLocks noChangeShapeType="1"/>
                </p:cNvSpPr>
                <p:nvPr/>
              </p:nvSpPr>
              <p:spPr bwMode="auto">
                <a:xfrm rot="5400000">
                  <a:off x="-348" y="2220"/>
                  <a:ext cx="163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6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28" y="2796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y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83024" name="Group 80"/>
            <p:cNvGrpSpPr>
              <a:grpSpLocks/>
            </p:cNvGrpSpPr>
            <p:nvPr/>
          </p:nvGrpSpPr>
          <p:grpSpPr bwMode="auto">
            <a:xfrm>
              <a:off x="714375" y="1247775"/>
              <a:ext cx="5143500" cy="3206750"/>
              <a:chOff x="450" y="786"/>
              <a:chExt cx="3240" cy="2020"/>
            </a:xfrm>
          </p:grpSpPr>
          <p:grpSp>
            <p:nvGrpSpPr>
              <p:cNvPr id="43035" name="Group 76"/>
              <p:cNvGrpSpPr>
                <a:grpSpLocks/>
              </p:cNvGrpSpPr>
              <p:nvPr/>
            </p:nvGrpSpPr>
            <p:grpSpPr bwMode="auto">
              <a:xfrm>
                <a:off x="450" y="846"/>
                <a:ext cx="3240" cy="1960"/>
                <a:chOff x="450" y="846"/>
                <a:chExt cx="3240" cy="1960"/>
              </a:xfrm>
            </p:grpSpPr>
            <p:sp>
              <p:nvSpPr>
                <p:cNvPr id="43039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678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0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64" y="2556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058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3456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968" y="2556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60" y="2556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5" name="Line 13"/>
                <p:cNvSpPr>
                  <a:spLocks noChangeShapeType="1"/>
                </p:cNvSpPr>
                <p:nvPr/>
              </p:nvSpPr>
              <p:spPr bwMode="auto">
                <a:xfrm>
                  <a:off x="450" y="864"/>
                  <a:ext cx="32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46" name="Line 13"/>
                <p:cNvSpPr>
                  <a:spLocks noChangeShapeType="1"/>
                </p:cNvSpPr>
                <p:nvPr/>
              </p:nvSpPr>
              <p:spPr bwMode="auto">
                <a:xfrm>
                  <a:off x="462" y="2580"/>
                  <a:ext cx="32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graphicFrame>
              <p:nvGraphicFramePr>
                <p:cNvPr id="43047" name="Object 72"/>
                <p:cNvGraphicFramePr>
                  <a:graphicFrameLocks noChangeAspect="1"/>
                </p:cNvGraphicFramePr>
                <p:nvPr/>
              </p:nvGraphicFramePr>
              <p:xfrm>
                <a:off x="2094" y="846"/>
                <a:ext cx="264" cy="3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788" name="Формула" r:id="rId5" imgW="152268" imgH="203024" progId="Equation.3">
                        <p:embed/>
                      </p:oleObj>
                    </mc:Choice>
                    <mc:Fallback>
                      <p:oleObj name="Формула" r:id="rId5" imgW="152268" imgH="203024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094" y="846"/>
                              <a:ext cx="264" cy="3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43036" name="Line 77"/>
              <p:cNvSpPr>
                <a:spLocks noChangeShapeType="1"/>
              </p:cNvSpPr>
              <p:nvPr/>
            </p:nvSpPr>
            <p:spPr bwMode="auto">
              <a:xfrm>
                <a:off x="3384" y="798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7" name="Line 78"/>
              <p:cNvSpPr>
                <a:spLocks noChangeShapeType="1"/>
              </p:cNvSpPr>
              <p:nvPr/>
            </p:nvSpPr>
            <p:spPr bwMode="auto">
              <a:xfrm>
                <a:off x="624" y="798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8" name="Line 79"/>
              <p:cNvSpPr>
                <a:spLocks noChangeShapeType="1"/>
              </p:cNvSpPr>
              <p:nvPr/>
            </p:nvSpPr>
            <p:spPr bwMode="auto">
              <a:xfrm>
                <a:off x="2004" y="786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Группа 4"/>
            <p:cNvGrpSpPr/>
            <p:nvPr/>
          </p:nvGrpSpPr>
          <p:grpSpPr>
            <a:xfrm>
              <a:off x="714375" y="258239"/>
              <a:ext cx="5124450" cy="1133999"/>
              <a:chOff x="714375" y="258239"/>
              <a:chExt cx="5124450" cy="1133999"/>
            </a:xfrm>
          </p:grpSpPr>
          <p:sp>
            <p:nvSpPr>
              <p:cNvPr id="43054" name="Line 32"/>
              <p:cNvSpPr>
                <a:spLocks noChangeShapeType="1"/>
              </p:cNvSpPr>
              <p:nvPr/>
            </p:nvSpPr>
            <p:spPr bwMode="auto">
              <a:xfrm>
                <a:off x="733425" y="581025"/>
                <a:ext cx="0" cy="792163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55" name="Line 32"/>
              <p:cNvSpPr>
                <a:spLocks noChangeShapeType="1"/>
              </p:cNvSpPr>
              <p:nvPr/>
            </p:nvSpPr>
            <p:spPr bwMode="auto">
              <a:xfrm>
                <a:off x="5838825" y="600075"/>
                <a:ext cx="0" cy="792163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" name="Группа 3"/>
              <p:cNvGrpSpPr/>
              <p:nvPr/>
            </p:nvGrpSpPr>
            <p:grpSpPr>
              <a:xfrm>
                <a:off x="714375" y="258239"/>
                <a:ext cx="5105400" cy="551386"/>
                <a:chOff x="714375" y="258239"/>
                <a:chExt cx="5105400" cy="551386"/>
              </a:xfrm>
            </p:grpSpPr>
            <p:sp>
              <p:nvSpPr>
                <p:cNvPr id="43053" name="Line 35"/>
                <p:cNvSpPr>
                  <a:spLocks noChangeShapeType="1"/>
                </p:cNvSpPr>
                <p:nvPr/>
              </p:nvSpPr>
              <p:spPr bwMode="auto">
                <a:xfrm>
                  <a:off x="714375" y="809625"/>
                  <a:ext cx="510540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graphicFrame>
              <p:nvGraphicFramePr>
                <p:cNvPr id="3" name="Объект 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75668217"/>
                    </p:ext>
                  </p:extLst>
                </p:nvPr>
              </p:nvGraphicFramePr>
              <p:xfrm>
                <a:off x="2921893" y="258239"/>
                <a:ext cx="345182" cy="536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789" name="Формула" r:id="rId7" imgW="114120" imgH="177480" progId="Equation.3">
                        <p:embed/>
                      </p:oleObj>
                    </mc:Choice>
                    <mc:Fallback>
                      <p:oleObj name="Формула" r:id="rId7" imgW="114120" imgH="177480" progId="Equation.3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921893" y="258239"/>
                              <a:ext cx="345182" cy="536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9" name="Группа 8"/>
            <p:cNvGrpSpPr/>
            <p:nvPr/>
          </p:nvGrpSpPr>
          <p:grpSpPr>
            <a:xfrm>
              <a:off x="752475" y="2743200"/>
              <a:ext cx="1600200" cy="1164431"/>
              <a:chOff x="752475" y="2743200"/>
              <a:chExt cx="1600200" cy="1164431"/>
            </a:xfrm>
          </p:grpSpPr>
          <p:sp>
            <p:nvSpPr>
              <p:cNvPr id="43033" name="Line 27"/>
              <p:cNvSpPr>
                <a:spLocks noChangeShapeType="1"/>
              </p:cNvSpPr>
              <p:nvPr/>
            </p:nvSpPr>
            <p:spPr bwMode="auto">
              <a:xfrm rot="5400000">
                <a:off x="352425" y="3143250"/>
                <a:ext cx="80010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0" name="Объект 5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93118539"/>
                  </p:ext>
                </p:extLst>
              </p:nvPr>
            </p:nvGraphicFramePr>
            <p:xfrm>
              <a:off x="850900" y="3178969"/>
              <a:ext cx="1501775" cy="7286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0" name="Формула" r:id="rId9" imgW="495000" imgH="241200" progId="Equation.3">
                      <p:embed/>
                    </p:oleObj>
                  </mc:Choice>
                  <mc:Fallback>
                    <p:oleObj name="Формула" r:id="rId9" imgW="495000" imgH="241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850900" y="3178969"/>
                            <a:ext cx="1501775" cy="728662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7" name="Группа 6"/>
            <p:cNvGrpSpPr/>
            <p:nvPr/>
          </p:nvGrpSpPr>
          <p:grpSpPr>
            <a:xfrm>
              <a:off x="5791200" y="1371600"/>
              <a:ext cx="2003618" cy="2743200"/>
              <a:chOff x="5791200" y="1371600"/>
              <a:chExt cx="2003618" cy="2743200"/>
            </a:xfrm>
          </p:grpSpPr>
          <p:sp>
            <p:nvSpPr>
              <p:cNvPr id="43048" name="Line 32"/>
              <p:cNvSpPr>
                <a:spLocks noChangeShapeType="1"/>
              </p:cNvSpPr>
              <p:nvPr/>
            </p:nvSpPr>
            <p:spPr bwMode="auto">
              <a:xfrm rot="5400000" flipH="1">
                <a:off x="6629400" y="533400"/>
                <a:ext cx="0" cy="167640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50" name="Line 32"/>
              <p:cNvSpPr>
                <a:spLocks noChangeShapeType="1"/>
              </p:cNvSpPr>
              <p:nvPr/>
            </p:nvSpPr>
            <p:spPr bwMode="auto">
              <a:xfrm rot="5400000" flipH="1">
                <a:off x="6705600" y="3257550"/>
                <a:ext cx="0" cy="167640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51" name="Line 35"/>
              <p:cNvSpPr>
                <a:spLocks noChangeShapeType="1"/>
              </p:cNvSpPr>
              <p:nvPr/>
            </p:nvSpPr>
            <p:spPr bwMode="auto">
              <a:xfrm rot="16200000">
                <a:off x="5943600" y="2743200"/>
                <a:ext cx="27432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1" name="Объект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99866418"/>
                  </p:ext>
                </p:extLst>
              </p:nvPr>
            </p:nvGraphicFramePr>
            <p:xfrm>
              <a:off x="7370956" y="2276475"/>
              <a:ext cx="423862" cy="5365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1" name="Формула" r:id="rId11" imgW="139680" imgH="177480" progId="Equation.3">
                      <p:embed/>
                    </p:oleObj>
                  </mc:Choice>
                  <mc:Fallback>
                    <p:oleObj name="Формула" r:id="rId11" imgW="139680" imgH="177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7370956" y="2276475"/>
                            <a:ext cx="423862" cy="53657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" name="Группа 9"/>
            <p:cNvGrpSpPr/>
            <p:nvPr/>
          </p:nvGrpSpPr>
          <p:grpSpPr>
            <a:xfrm>
              <a:off x="685800" y="2686050"/>
              <a:ext cx="5105400" cy="1066800"/>
              <a:chOff x="685800" y="2686050"/>
              <a:chExt cx="5105400" cy="1066800"/>
            </a:xfrm>
          </p:grpSpPr>
          <p:sp>
            <p:nvSpPr>
              <p:cNvPr id="43026" name="Line 24"/>
              <p:cNvSpPr>
                <a:spLocks noChangeShapeType="1"/>
              </p:cNvSpPr>
              <p:nvPr/>
            </p:nvSpPr>
            <p:spPr bwMode="auto">
              <a:xfrm>
                <a:off x="685800" y="2686050"/>
                <a:ext cx="5105400" cy="10668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6" name="Объект 6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8697318"/>
                  </p:ext>
                </p:extLst>
              </p:nvPr>
            </p:nvGraphicFramePr>
            <p:xfrm>
              <a:off x="5257005" y="2924968"/>
              <a:ext cx="423863" cy="6508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2" name="Формула" r:id="rId13" imgW="139680" imgH="215640" progId="Equation.3">
                      <p:embed/>
                    </p:oleObj>
                  </mc:Choice>
                  <mc:Fallback>
                    <p:oleObj name="Формула" r:id="rId13" imgW="139680" imgH="21564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5257005" y="2924968"/>
                            <a:ext cx="423863" cy="650875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" name="Группа 7"/>
            <p:cNvGrpSpPr/>
            <p:nvPr/>
          </p:nvGrpSpPr>
          <p:grpSpPr>
            <a:xfrm>
              <a:off x="609600" y="1821581"/>
              <a:ext cx="1774133" cy="991469"/>
              <a:chOff x="609600" y="1821581"/>
              <a:chExt cx="1774133" cy="991469"/>
            </a:xfrm>
          </p:grpSpPr>
          <p:sp>
            <p:nvSpPr>
              <p:cNvPr id="43028" name="Line 27"/>
              <p:cNvSpPr>
                <a:spLocks noChangeShapeType="1"/>
              </p:cNvSpPr>
              <p:nvPr/>
            </p:nvSpPr>
            <p:spPr bwMode="auto">
              <a:xfrm>
                <a:off x="838200" y="2705100"/>
                <a:ext cx="1524000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3029" name="Group 59"/>
              <p:cNvGrpSpPr>
                <a:grpSpLocks/>
              </p:cNvGrpSpPr>
              <p:nvPr/>
            </p:nvGrpSpPr>
            <p:grpSpPr bwMode="auto">
              <a:xfrm>
                <a:off x="609600" y="2571750"/>
                <a:ext cx="241300" cy="241300"/>
                <a:chOff x="954" y="2874"/>
                <a:chExt cx="152" cy="152"/>
              </a:xfrm>
            </p:grpSpPr>
            <p:sp>
              <p:nvSpPr>
                <p:cNvPr id="43031" name="Oval 57"/>
                <p:cNvSpPr>
                  <a:spLocks noChangeAspect="1" noChangeArrowheads="1"/>
                </p:cNvSpPr>
                <p:nvPr/>
              </p:nvSpPr>
              <p:spPr bwMode="auto">
                <a:xfrm>
                  <a:off x="954" y="2874"/>
                  <a:ext cx="152" cy="15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ru-RU" altLang="ru-RU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32" name="Line 58"/>
                <p:cNvSpPr>
                  <a:spLocks noChangeShapeType="1"/>
                </p:cNvSpPr>
                <p:nvPr/>
              </p:nvSpPr>
              <p:spPr bwMode="auto">
                <a:xfrm>
                  <a:off x="972" y="2952"/>
                  <a:ext cx="122" cy="0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aphicFrame>
            <p:nvGraphicFramePr>
              <p:cNvPr id="63" name="Объект 6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23354874"/>
                  </p:ext>
                </p:extLst>
              </p:nvPr>
            </p:nvGraphicFramePr>
            <p:xfrm>
              <a:off x="1759635" y="1821581"/>
              <a:ext cx="624098" cy="85912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3" name="Формула" r:id="rId15" imgW="164880" imgH="228600" progId="Equation.3">
                      <p:embed/>
                    </p:oleObj>
                  </mc:Choice>
                  <mc:Fallback>
                    <p:oleObj name="Формула" r:id="rId15" imgW="16488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1759635" y="1821581"/>
                            <a:ext cx="624098" cy="85912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" name="Группа 10"/>
            <p:cNvGrpSpPr/>
            <p:nvPr/>
          </p:nvGrpSpPr>
          <p:grpSpPr>
            <a:xfrm>
              <a:off x="695325" y="2117998"/>
              <a:ext cx="5124450" cy="596627"/>
              <a:chOff x="695325" y="2117998"/>
              <a:chExt cx="5124450" cy="596627"/>
            </a:xfrm>
          </p:grpSpPr>
          <p:sp>
            <p:nvSpPr>
              <p:cNvPr id="43024" name="Line 13"/>
              <p:cNvSpPr>
                <a:spLocks noChangeShapeType="1"/>
              </p:cNvSpPr>
              <p:nvPr/>
            </p:nvSpPr>
            <p:spPr bwMode="auto">
              <a:xfrm>
                <a:off x="695325" y="2667000"/>
                <a:ext cx="5124450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8" name="Объект 6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17960250"/>
                  </p:ext>
                </p:extLst>
              </p:nvPr>
            </p:nvGraphicFramePr>
            <p:xfrm>
              <a:off x="4323851" y="2117998"/>
              <a:ext cx="1095874" cy="59662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4" name="Формула" r:id="rId17" imgW="419040" imgH="228600" progId="Equation.3">
                      <p:embed/>
                    </p:oleObj>
                  </mc:Choice>
                  <mc:Fallback>
                    <p:oleObj name="Формула" r:id="rId17" imgW="41904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4323851" y="2117998"/>
                            <a:ext cx="1095874" cy="596627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2" name="Группа 11"/>
            <p:cNvGrpSpPr/>
            <p:nvPr/>
          </p:nvGrpSpPr>
          <p:grpSpPr>
            <a:xfrm>
              <a:off x="5810250" y="2657475"/>
              <a:ext cx="1147539" cy="1143000"/>
              <a:chOff x="5810250" y="2657475"/>
              <a:chExt cx="1147539" cy="1143000"/>
            </a:xfrm>
          </p:grpSpPr>
          <p:sp>
            <p:nvSpPr>
              <p:cNvPr id="43022" name="Line 32"/>
              <p:cNvSpPr>
                <a:spLocks noChangeShapeType="1"/>
              </p:cNvSpPr>
              <p:nvPr/>
            </p:nvSpPr>
            <p:spPr bwMode="auto">
              <a:xfrm>
                <a:off x="5810250" y="2657475"/>
                <a:ext cx="0" cy="114300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70" name="Объект 6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41843388"/>
                  </p:ext>
                </p:extLst>
              </p:nvPr>
            </p:nvGraphicFramePr>
            <p:xfrm>
              <a:off x="5867400" y="2815530"/>
              <a:ext cx="1090389" cy="8697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795" name="Формула" r:id="rId19" imgW="571320" imgH="380880" progId="Equation.3">
                      <p:embed/>
                    </p:oleObj>
                  </mc:Choice>
                  <mc:Fallback>
                    <p:oleObj name="Формула" r:id="rId19" imgW="571320" imgH="3808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5867400" y="2815530"/>
                            <a:ext cx="1090389" cy="86975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6" name="Oval 14"/>
          <p:cNvSpPr>
            <a:spLocks noChangeArrowheads="1"/>
          </p:cNvSpPr>
          <p:nvPr/>
        </p:nvSpPr>
        <p:spPr bwMode="auto">
          <a:xfrm>
            <a:off x="395288" y="2492375"/>
            <a:ext cx="381000" cy="3810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7" name="Oval 14"/>
          <p:cNvSpPr>
            <a:spLocks noChangeArrowheads="1"/>
          </p:cNvSpPr>
          <p:nvPr/>
        </p:nvSpPr>
        <p:spPr bwMode="auto">
          <a:xfrm>
            <a:off x="395288" y="3716338"/>
            <a:ext cx="381000" cy="3810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9" name="Oval 14"/>
          <p:cNvSpPr>
            <a:spLocks noChangeArrowheads="1"/>
          </p:cNvSpPr>
          <p:nvPr/>
        </p:nvSpPr>
        <p:spPr bwMode="auto">
          <a:xfrm>
            <a:off x="395288" y="4724400"/>
            <a:ext cx="381000" cy="3810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2" name="Oval 14"/>
          <p:cNvSpPr>
            <a:spLocks noChangeArrowheads="1"/>
          </p:cNvSpPr>
          <p:nvPr/>
        </p:nvSpPr>
        <p:spPr bwMode="auto">
          <a:xfrm>
            <a:off x="374650" y="5778500"/>
            <a:ext cx="381000" cy="3810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dirty="0" smtClean="0">
                <a:solidFill>
                  <a:srgbClr val="000000"/>
                </a:solidFill>
              </a:rPr>
              <a:t>4</a:t>
            </a:r>
          </a:p>
        </p:txBody>
      </p:sp>
      <p:graphicFrame>
        <p:nvGraphicFramePr>
          <p:cNvPr id="64" name="Объект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836787"/>
              </p:ext>
            </p:extLst>
          </p:nvPr>
        </p:nvGraphicFramePr>
        <p:xfrm>
          <a:off x="1043608" y="2357925"/>
          <a:ext cx="2097608" cy="64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6" name="Формула" r:id="rId21" imgW="736560" imgH="228600" progId="Equation.3">
                  <p:embed/>
                </p:oleObj>
              </mc:Choice>
              <mc:Fallback>
                <p:oleObj name="Формула" r:id="rId21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357925"/>
                        <a:ext cx="2097608" cy="64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Объект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683793"/>
              </p:ext>
            </p:extLst>
          </p:nvPr>
        </p:nvGraphicFramePr>
        <p:xfrm>
          <a:off x="1043608" y="3284984"/>
          <a:ext cx="2206625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7" name="Формула" r:id="rId23" imgW="774360" imgH="380880" progId="Equation.3">
                  <p:embed/>
                </p:oleObj>
              </mc:Choice>
              <mc:Fallback>
                <p:oleObj name="Формула" r:id="rId23" imgW="77436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84984"/>
                        <a:ext cx="2206625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Объект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711847"/>
              </p:ext>
            </p:extLst>
          </p:nvPr>
        </p:nvGraphicFramePr>
        <p:xfrm>
          <a:off x="3275856" y="3284984"/>
          <a:ext cx="202565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8" name="Формула" r:id="rId25" imgW="711000" imgH="380880" progId="Equation.3">
                  <p:embed/>
                </p:oleObj>
              </mc:Choice>
              <mc:Fallback>
                <p:oleObj name="Формула" r:id="rId25" imgW="71100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284984"/>
                        <a:ext cx="202565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Объект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182755"/>
              </p:ext>
            </p:extLst>
          </p:nvPr>
        </p:nvGraphicFramePr>
        <p:xfrm>
          <a:off x="971600" y="4373562"/>
          <a:ext cx="22796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9" name="Формула" r:id="rId27" imgW="799920" imgH="380880" progId="Equation.3">
                  <p:embed/>
                </p:oleObj>
              </mc:Choice>
              <mc:Fallback>
                <p:oleObj name="Формула" r:id="rId27" imgW="7999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73562"/>
                        <a:ext cx="2279650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459559"/>
              </p:ext>
            </p:extLst>
          </p:nvPr>
        </p:nvGraphicFramePr>
        <p:xfrm>
          <a:off x="3314700" y="4364038"/>
          <a:ext cx="1773238" cy="126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0" name="Формула" r:id="rId29" imgW="622080" imgH="444240" progId="Equation.3">
                  <p:embed/>
                </p:oleObj>
              </mc:Choice>
              <mc:Fallback>
                <p:oleObj name="Формула" r:id="rId29" imgW="6220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364038"/>
                        <a:ext cx="1773238" cy="1262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Объект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731541"/>
              </p:ext>
            </p:extLst>
          </p:nvPr>
        </p:nvGraphicFramePr>
        <p:xfrm>
          <a:off x="5096247" y="4368006"/>
          <a:ext cx="1519238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1" name="Формула" r:id="rId31" imgW="533160" imgH="431640" progId="Equation.3">
                  <p:embed/>
                </p:oleObj>
              </mc:Choice>
              <mc:Fallback>
                <p:oleObj name="Формула" r:id="rId31" imgW="533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247" y="4368006"/>
                        <a:ext cx="1519238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Объект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14405"/>
              </p:ext>
            </p:extLst>
          </p:nvPr>
        </p:nvGraphicFramePr>
        <p:xfrm>
          <a:off x="928167" y="5445224"/>
          <a:ext cx="2170113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2" name="Формула" r:id="rId33" imgW="761760" imgH="419040" progId="Equation.3">
                  <p:embed/>
                </p:oleObj>
              </mc:Choice>
              <mc:Fallback>
                <p:oleObj name="Формула" r:id="rId33" imgW="761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167" y="5445224"/>
                        <a:ext cx="2170113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375809"/>
              </p:ext>
            </p:extLst>
          </p:nvPr>
        </p:nvGraphicFramePr>
        <p:xfrm>
          <a:off x="3429000" y="2183606"/>
          <a:ext cx="1700212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3" name="Формула" r:id="rId35" imgW="596880" imgH="393480" progId="Equation.3">
                  <p:embed/>
                </p:oleObj>
              </mc:Choice>
              <mc:Fallback>
                <p:oleObj name="Формула" r:id="rId35" imgW="596880" imgH="39348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83606"/>
                        <a:ext cx="1700212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328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-0.21893 -0.2011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55" y="-1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9" grpId="0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304800" y="333375"/>
            <a:ext cx="3200400" cy="3305175"/>
            <a:chOff x="192" y="210"/>
            <a:chExt cx="2016" cy="2082"/>
          </a:xfrm>
        </p:grpSpPr>
        <p:grpSp>
          <p:nvGrpSpPr>
            <p:cNvPr id="45063" name="Group 4"/>
            <p:cNvGrpSpPr>
              <a:grpSpLocks/>
            </p:cNvGrpSpPr>
            <p:nvPr/>
          </p:nvGrpSpPr>
          <p:grpSpPr bwMode="auto">
            <a:xfrm>
              <a:off x="192" y="210"/>
              <a:ext cx="2016" cy="1942"/>
              <a:chOff x="192" y="210"/>
              <a:chExt cx="2016" cy="1942"/>
            </a:xfrm>
          </p:grpSpPr>
          <p:sp>
            <p:nvSpPr>
              <p:cNvPr id="45065" name="Text Box 8"/>
              <p:cNvSpPr txBox="1">
                <a:spLocks noChangeArrowheads="1"/>
              </p:cNvSpPr>
              <p:nvPr/>
            </p:nvSpPr>
            <p:spPr bwMode="auto">
              <a:xfrm>
                <a:off x="288" y="210"/>
                <a:ext cx="1920" cy="1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Дано:</a:t>
                </a: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ℓ=4∙10</a:t>
                </a:r>
                <a:r>
                  <a:rPr lang="ru-RU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-2</a:t>
                </a: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м</a:t>
                </a: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E</a:t>
                </a:r>
                <a:r>
                  <a:rPr lang="en-US" altLang="ru-RU" sz="2400" i="1" baseline="-25000" smtClean="0">
                    <a:solidFill>
                      <a:srgbClr val="000000"/>
                    </a:solidFill>
                    <a:latin typeface="Times New Roman" pitchFamily="18" charset="0"/>
                  </a:rPr>
                  <a:t>k</a:t>
                </a: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=8∙10</a:t>
                </a:r>
                <a:r>
                  <a:rPr lang="en-US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3</a:t>
                </a: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∙1,6∙10</a:t>
                </a:r>
                <a:r>
                  <a:rPr lang="en-US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-19</a:t>
                </a: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 Дж</a:t>
                </a: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d=2∙10</a:t>
                </a:r>
                <a:r>
                  <a:rPr lang="en-US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-2</a:t>
                </a: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м</a:t>
                </a: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h=8∙10</a:t>
                </a:r>
                <a:r>
                  <a:rPr lang="en-US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-3</a:t>
                </a: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м</a:t>
                </a:r>
              </a:p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q=1,6 ∙10</a:t>
                </a:r>
                <a:r>
                  <a:rPr lang="en-US" altLang="ru-RU" sz="2400" i="1" baseline="30000" smtClean="0">
                    <a:solidFill>
                      <a:srgbClr val="000000"/>
                    </a:solidFill>
                    <a:latin typeface="Times New Roman" pitchFamily="18" charset="0"/>
                  </a:rPr>
                  <a:t>-19</a:t>
                </a:r>
                <a:r>
                  <a:rPr lang="en-US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i="1" smtClean="0">
                    <a:solidFill>
                      <a:srgbClr val="000000"/>
                    </a:solidFill>
                    <a:latin typeface="Times New Roman" pitchFamily="18" charset="0"/>
                  </a:rPr>
                  <a:t>Кл</a:t>
                </a:r>
                <a:endParaRPr lang="en-US" altLang="ru-RU" sz="2400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endParaRPr lang="ru-RU" altLang="ru-RU" sz="2400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066" name="Line 2"/>
              <p:cNvSpPr>
                <a:spLocks noChangeShapeType="1"/>
              </p:cNvSpPr>
              <p:nvPr/>
            </p:nvSpPr>
            <p:spPr bwMode="auto">
              <a:xfrm>
                <a:off x="2160" y="258"/>
                <a:ext cx="0" cy="18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067" name="Line 3"/>
              <p:cNvSpPr>
                <a:spLocks noChangeShapeType="1"/>
              </p:cNvSpPr>
              <p:nvPr/>
            </p:nvSpPr>
            <p:spPr bwMode="auto">
              <a:xfrm>
                <a:off x="192" y="1842"/>
                <a:ext cx="19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5064" name="Text Box 6"/>
            <p:cNvSpPr txBox="1">
              <a:spLocks noChangeArrowheads="1"/>
            </p:cNvSpPr>
            <p:nvPr/>
          </p:nvSpPr>
          <p:spPr bwMode="auto">
            <a:xfrm>
              <a:off x="521" y="1888"/>
              <a:ext cx="136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ru-RU" sz="3600" i="1" smtClean="0">
                  <a:solidFill>
                    <a:srgbClr val="000000"/>
                  </a:solidFill>
                  <a:latin typeface="Times New Roman" pitchFamily="18" charset="0"/>
                </a:rPr>
                <a:t>U-?</a:t>
              </a:r>
              <a:endParaRPr lang="ru-RU" altLang="ru-RU" sz="3600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827088" y="5373688"/>
            <a:ext cx="6913264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60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altLang="ru-RU" sz="6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60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ru-RU" sz="6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=3200</a:t>
            </a:r>
            <a:r>
              <a:rPr lang="ru-RU" altLang="ru-RU" sz="60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041180"/>
              </p:ext>
            </p:extLst>
          </p:nvPr>
        </p:nvGraphicFramePr>
        <p:xfrm>
          <a:off x="4067944" y="722312"/>
          <a:ext cx="2833444" cy="155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Формула" r:id="rId3" imgW="761760" imgH="419040" progId="Equation.3">
                  <p:embed/>
                </p:oleObj>
              </mc:Choice>
              <mc:Fallback>
                <p:oleObj name="Формула" r:id="rId3" imgW="761760" imgH="41904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722312"/>
                        <a:ext cx="2833444" cy="1554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680676"/>
              </p:ext>
            </p:extLst>
          </p:nvPr>
        </p:nvGraphicFramePr>
        <p:xfrm>
          <a:off x="258750" y="3824483"/>
          <a:ext cx="6761522" cy="122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Формула" r:id="rId5" imgW="2374560" imgH="431640" progId="Equation.3">
                  <p:embed/>
                </p:oleObj>
              </mc:Choice>
              <mc:Fallback>
                <p:oleObj name="Формула" r:id="rId5" imgW="2374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50" y="3824483"/>
                        <a:ext cx="6761522" cy="122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170274"/>
              </p:ext>
            </p:extLst>
          </p:nvPr>
        </p:nvGraphicFramePr>
        <p:xfrm>
          <a:off x="7020272" y="4149080"/>
          <a:ext cx="162718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Формула" r:id="rId7" imgW="571320" imgH="177480" progId="Equation.3">
                  <p:embed/>
                </p:oleObj>
              </mc:Choice>
              <mc:Fallback>
                <p:oleObj name="Формула" r:id="rId7" imgW="5713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4149080"/>
                        <a:ext cx="1627187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4201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00" name="Freeform 56"/>
          <p:cNvSpPr>
            <a:spLocks/>
          </p:cNvSpPr>
          <p:nvPr/>
        </p:nvSpPr>
        <p:spPr bwMode="auto">
          <a:xfrm flipV="1">
            <a:off x="762000" y="3613772"/>
            <a:ext cx="5105400" cy="1081087"/>
          </a:xfrm>
          <a:custGeom>
            <a:avLst/>
            <a:gdLst>
              <a:gd name="T0" fmla="*/ 2147483647 w 552"/>
              <a:gd name="T1" fmla="*/ 2147483647 h 156"/>
              <a:gd name="T2" fmla="*/ 2147483647 w 552"/>
              <a:gd name="T3" fmla="*/ 2147483647 h 156"/>
              <a:gd name="T4" fmla="*/ 2147483647 w 552"/>
              <a:gd name="T5" fmla="*/ 2147483647 h 156"/>
              <a:gd name="T6" fmla="*/ 2147483647 w 552"/>
              <a:gd name="T7" fmla="*/ 2147483647 h 156"/>
              <a:gd name="T8" fmla="*/ 2147483647 w 552"/>
              <a:gd name="T9" fmla="*/ 2147483647 h 156"/>
              <a:gd name="T10" fmla="*/ 2147483647 w 552"/>
              <a:gd name="T11" fmla="*/ 2147483647 h 156"/>
              <a:gd name="T12" fmla="*/ 2147483647 w 552"/>
              <a:gd name="T13" fmla="*/ 2147483647 h 156"/>
              <a:gd name="T14" fmla="*/ 2147483647 w 552"/>
              <a:gd name="T15" fmla="*/ 2147483647 h 156"/>
              <a:gd name="T16" fmla="*/ 2147483647 w 552"/>
              <a:gd name="T17" fmla="*/ 2147483647 h 156"/>
              <a:gd name="T18" fmla="*/ 2147483647 w 552"/>
              <a:gd name="T19" fmla="*/ 2147483647 h 156"/>
              <a:gd name="T20" fmla="*/ 2147483647 w 552"/>
              <a:gd name="T21" fmla="*/ 2147483647 h 156"/>
              <a:gd name="T22" fmla="*/ 2147483647 w 552"/>
              <a:gd name="T23" fmla="*/ 2147483647 h 156"/>
              <a:gd name="T24" fmla="*/ 2147483647 w 552"/>
              <a:gd name="T25" fmla="*/ 2147483647 h 156"/>
              <a:gd name="T26" fmla="*/ 2147483647 w 552"/>
              <a:gd name="T27" fmla="*/ 2147483647 h 156"/>
              <a:gd name="T28" fmla="*/ 2147483647 w 552"/>
              <a:gd name="T29" fmla="*/ 2147483647 h 156"/>
              <a:gd name="T30" fmla="*/ 2147483647 w 552"/>
              <a:gd name="T31" fmla="*/ 2147483647 h 156"/>
              <a:gd name="T32" fmla="*/ 2147483647 w 552"/>
              <a:gd name="T33" fmla="*/ 2147483647 h 156"/>
              <a:gd name="T34" fmla="*/ 2147483647 w 552"/>
              <a:gd name="T35" fmla="*/ 2147483647 h 156"/>
              <a:gd name="T36" fmla="*/ 2147483647 w 552"/>
              <a:gd name="T37" fmla="*/ 2147483647 h 156"/>
              <a:gd name="T38" fmla="*/ 2147483647 w 552"/>
              <a:gd name="T39" fmla="*/ 2147483647 h 156"/>
              <a:gd name="T40" fmla="*/ 2147483647 w 552"/>
              <a:gd name="T41" fmla="*/ 2147483647 h 156"/>
              <a:gd name="T42" fmla="*/ 2147483647 w 552"/>
              <a:gd name="T43" fmla="*/ 2147483647 h 156"/>
              <a:gd name="T44" fmla="*/ 2147483647 w 552"/>
              <a:gd name="T45" fmla="*/ 2147483647 h 156"/>
              <a:gd name="T46" fmla="*/ 2147483647 w 552"/>
              <a:gd name="T47" fmla="*/ 2147483647 h 156"/>
              <a:gd name="T48" fmla="*/ 2147483647 w 552"/>
              <a:gd name="T49" fmla="*/ 2147483647 h 156"/>
              <a:gd name="T50" fmla="*/ 2147483647 w 552"/>
              <a:gd name="T51" fmla="*/ 2147483647 h 156"/>
              <a:gd name="T52" fmla="*/ 2147483647 w 552"/>
              <a:gd name="T53" fmla="*/ 2147483647 h 156"/>
              <a:gd name="T54" fmla="*/ 2147483647 w 552"/>
              <a:gd name="T55" fmla="*/ 2147483647 h 156"/>
              <a:gd name="T56" fmla="*/ 2147483647 w 552"/>
              <a:gd name="T57" fmla="*/ 2147483647 h 156"/>
              <a:gd name="T58" fmla="*/ 2147483647 w 552"/>
              <a:gd name="T59" fmla="*/ 2147483647 h 156"/>
              <a:gd name="T60" fmla="*/ 2147483647 w 552"/>
              <a:gd name="T61" fmla="*/ 2147483647 h 156"/>
              <a:gd name="T62" fmla="*/ 2147483647 w 552"/>
              <a:gd name="T63" fmla="*/ 2147483647 h 156"/>
              <a:gd name="T64" fmla="*/ 2147483647 w 552"/>
              <a:gd name="T65" fmla="*/ 2147483647 h 156"/>
              <a:gd name="T66" fmla="*/ 2147483647 w 552"/>
              <a:gd name="T67" fmla="*/ 2147483647 h 156"/>
              <a:gd name="T68" fmla="*/ 2147483647 w 552"/>
              <a:gd name="T69" fmla="*/ 2147483647 h 156"/>
              <a:gd name="T70" fmla="*/ 2147483647 w 552"/>
              <a:gd name="T71" fmla="*/ 2147483647 h 156"/>
              <a:gd name="T72" fmla="*/ 2147483647 w 552"/>
              <a:gd name="T73" fmla="*/ 2147483647 h 156"/>
              <a:gd name="T74" fmla="*/ 2147483647 w 552"/>
              <a:gd name="T75" fmla="*/ 2147483647 h 156"/>
              <a:gd name="T76" fmla="*/ 2147483647 w 552"/>
              <a:gd name="T77" fmla="*/ 2147483647 h 156"/>
              <a:gd name="T78" fmla="*/ 2147483647 w 552"/>
              <a:gd name="T79" fmla="*/ 2147483647 h 156"/>
              <a:gd name="T80" fmla="*/ 2147483647 w 552"/>
              <a:gd name="T81" fmla="*/ 2147483647 h 156"/>
              <a:gd name="T82" fmla="*/ 2147483647 w 552"/>
              <a:gd name="T83" fmla="*/ 2147483647 h 156"/>
              <a:gd name="T84" fmla="*/ 2147483647 w 552"/>
              <a:gd name="T85" fmla="*/ 2147483647 h 156"/>
              <a:gd name="T86" fmla="*/ 2147483647 w 552"/>
              <a:gd name="T87" fmla="*/ 2147483647 h 156"/>
              <a:gd name="T88" fmla="*/ 2147483647 w 552"/>
              <a:gd name="T89" fmla="*/ 2147483647 h 156"/>
              <a:gd name="T90" fmla="*/ 2147483647 w 552"/>
              <a:gd name="T91" fmla="*/ 2147483647 h 156"/>
              <a:gd name="T92" fmla="*/ 2147483647 w 552"/>
              <a:gd name="T93" fmla="*/ 2147483647 h 156"/>
              <a:gd name="T94" fmla="*/ 2147483647 w 552"/>
              <a:gd name="T95" fmla="*/ 2147483647 h 156"/>
              <a:gd name="T96" fmla="*/ 2147483647 w 552"/>
              <a:gd name="T97" fmla="*/ 2147483647 h 156"/>
              <a:gd name="T98" fmla="*/ 2147483647 w 552"/>
              <a:gd name="T99" fmla="*/ 2147483647 h 156"/>
              <a:gd name="T100" fmla="*/ 2147483647 w 552"/>
              <a:gd name="T101" fmla="*/ 2147483647 h 156"/>
              <a:gd name="T102" fmla="*/ 2147483647 w 552"/>
              <a:gd name="T103" fmla="*/ 2147483647 h 156"/>
              <a:gd name="T104" fmla="*/ 2147483647 w 552"/>
              <a:gd name="T105" fmla="*/ 2147483647 h 156"/>
              <a:gd name="T106" fmla="*/ 2147483647 w 552"/>
              <a:gd name="T107" fmla="*/ 2147483647 h 156"/>
              <a:gd name="T108" fmla="*/ 2147483647 w 552"/>
              <a:gd name="T109" fmla="*/ 2147483647 h 156"/>
              <a:gd name="T110" fmla="*/ 2147483647 w 552"/>
              <a:gd name="T111" fmla="*/ 2147483647 h 156"/>
              <a:gd name="T112" fmla="*/ 2147483647 w 552"/>
              <a:gd name="T113" fmla="*/ 2147483647 h 156"/>
              <a:gd name="T114" fmla="*/ 2147483647 w 552"/>
              <a:gd name="T115" fmla="*/ 2147483647 h 156"/>
              <a:gd name="T116" fmla="*/ 2147483647 w 552"/>
              <a:gd name="T117" fmla="*/ 2147483647 h 156"/>
              <a:gd name="T118" fmla="*/ 2147483647 w 552"/>
              <a:gd name="T119" fmla="*/ 2147483647 h 156"/>
              <a:gd name="T120" fmla="*/ 2147483647 w 552"/>
              <a:gd name="T121" fmla="*/ 2147483647 h 15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552" h="156">
                <a:moveTo>
                  <a:pt x="0" y="156"/>
                </a:moveTo>
                <a:lnTo>
                  <a:pt x="1" y="156"/>
                </a:lnTo>
                <a:lnTo>
                  <a:pt x="2" y="156"/>
                </a:lnTo>
                <a:lnTo>
                  <a:pt x="3" y="156"/>
                </a:lnTo>
                <a:lnTo>
                  <a:pt x="4" y="156"/>
                </a:lnTo>
                <a:lnTo>
                  <a:pt x="5" y="156"/>
                </a:lnTo>
                <a:lnTo>
                  <a:pt x="6" y="156"/>
                </a:lnTo>
                <a:lnTo>
                  <a:pt x="7" y="156"/>
                </a:lnTo>
                <a:lnTo>
                  <a:pt x="8" y="156"/>
                </a:lnTo>
                <a:lnTo>
                  <a:pt x="9" y="156"/>
                </a:lnTo>
                <a:lnTo>
                  <a:pt x="10" y="156"/>
                </a:lnTo>
                <a:lnTo>
                  <a:pt x="11" y="156"/>
                </a:lnTo>
                <a:lnTo>
                  <a:pt x="12" y="156"/>
                </a:lnTo>
                <a:lnTo>
                  <a:pt x="13" y="156"/>
                </a:lnTo>
                <a:lnTo>
                  <a:pt x="14" y="156"/>
                </a:lnTo>
                <a:lnTo>
                  <a:pt x="15" y="156"/>
                </a:lnTo>
                <a:lnTo>
                  <a:pt x="16" y="156"/>
                </a:lnTo>
                <a:lnTo>
                  <a:pt x="17" y="156"/>
                </a:lnTo>
                <a:lnTo>
                  <a:pt x="18" y="156"/>
                </a:lnTo>
                <a:lnTo>
                  <a:pt x="19" y="156"/>
                </a:lnTo>
                <a:lnTo>
                  <a:pt x="20" y="156"/>
                </a:lnTo>
                <a:lnTo>
                  <a:pt x="21" y="156"/>
                </a:lnTo>
                <a:lnTo>
                  <a:pt x="22" y="156"/>
                </a:lnTo>
                <a:lnTo>
                  <a:pt x="23" y="156"/>
                </a:lnTo>
                <a:lnTo>
                  <a:pt x="24" y="156"/>
                </a:lnTo>
                <a:lnTo>
                  <a:pt x="25" y="156"/>
                </a:lnTo>
                <a:lnTo>
                  <a:pt x="26" y="156"/>
                </a:lnTo>
                <a:lnTo>
                  <a:pt x="27" y="156"/>
                </a:lnTo>
                <a:lnTo>
                  <a:pt x="28" y="156"/>
                </a:lnTo>
                <a:lnTo>
                  <a:pt x="29" y="156"/>
                </a:lnTo>
                <a:lnTo>
                  <a:pt x="30" y="156"/>
                </a:lnTo>
                <a:lnTo>
                  <a:pt x="31" y="156"/>
                </a:lnTo>
                <a:lnTo>
                  <a:pt x="32" y="155"/>
                </a:lnTo>
                <a:lnTo>
                  <a:pt x="33" y="155"/>
                </a:lnTo>
                <a:lnTo>
                  <a:pt x="34" y="155"/>
                </a:lnTo>
                <a:lnTo>
                  <a:pt x="35" y="155"/>
                </a:lnTo>
                <a:lnTo>
                  <a:pt x="36" y="155"/>
                </a:lnTo>
                <a:lnTo>
                  <a:pt x="37" y="155"/>
                </a:lnTo>
                <a:lnTo>
                  <a:pt x="38" y="155"/>
                </a:lnTo>
                <a:lnTo>
                  <a:pt x="39" y="155"/>
                </a:lnTo>
                <a:lnTo>
                  <a:pt x="40" y="155"/>
                </a:lnTo>
                <a:lnTo>
                  <a:pt x="41" y="155"/>
                </a:lnTo>
                <a:lnTo>
                  <a:pt x="42" y="155"/>
                </a:lnTo>
                <a:lnTo>
                  <a:pt x="43" y="155"/>
                </a:lnTo>
                <a:lnTo>
                  <a:pt x="44" y="155"/>
                </a:lnTo>
                <a:lnTo>
                  <a:pt x="45" y="155"/>
                </a:lnTo>
                <a:lnTo>
                  <a:pt x="46" y="155"/>
                </a:lnTo>
                <a:lnTo>
                  <a:pt x="47" y="155"/>
                </a:lnTo>
                <a:lnTo>
                  <a:pt x="48" y="155"/>
                </a:lnTo>
                <a:lnTo>
                  <a:pt x="49" y="155"/>
                </a:lnTo>
                <a:lnTo>
                  <a:pt x="50" y="155"/>
                </a:lnTo>
                <a:lnTo>
                  <a:pt x="51" y="155"/>
                </a:lnTo>
                <a:lnTo>
                  <a:pt x="52" y="155"/>
                </a:lnTo>
                <a:lnTo>
                  <a:pt x="53" y="155"/>
                </a:lnTo>
                <a:lnTo>
                  <a:pt x="54" y="155"/>
                </a:lnTo>
                <a:lnTo>
                  <a:pt x="55" y="154"/>
                </a:lnTo>
                <a:lnTo>
                  <a:pt x="56" y="154"/>
                </a:lnTo>
                <a:lnTo>
                  <a:pt x="57" y="154"/>
                </a:lnTo>
                <a:lnTo>
                  <a:pt x="58" y="154"/>
                </a:lnTo>
                <a:lnTo>
                  <a:pt x="59" y="154"/>
                </a:lnTo>
                <a:lnTo>
                  <a:pt x="60" y="154"/>
                </a:lnTo>
                <a:lnTo>
                  <a:pt x="61" y="154"/>
                </a:lnTo>
                <a:lnTo>
                  <a:pt x="62" y="154"/>
                </a:lnTo>
                <a:lnTo>
                  <a:pt x="63" y="154"/>
                </a:lnTo>
                <a:lnTo>
                  <a:pt x="64" y="154"/>
                </a:lnTo>
                <a:lnTo>
                  <a:pt x="65" y="154"/>
                </a:lnTo>
                <a:lnTo>
                  <a:pt x="66" y="154"/>
                </a:lnTo>
                <a:lnTo>
                  <a:pt x="67" y="154"/>
                </a:lnTo>
                <a:lnTo>
                  <a:pt x="68" y="154"/>
                </a:lnTo>
                <a:lnTo>
                  <a:pt x="69" y="154"/>
                </a:lnTo>
                <a:lnTo>
                  <a:pt x="70" y="153"/>
                </a:lnTo>
                <a:lnTo>
                  <a:pt x="71" y="153"/>
                </a:lnTo>
                <a:lnTo>
                  <a:pt x="72" y="153"/>
                </a:lnTo>
                <a:lnTo>
                  <a:pt x="73" y="153"/>
                </a:lnTo>
                <a:lnTo>
                  <a:pt x="74" y="153"/>
                </a:lnTo>
                <a:lnTo>
                  <a:pt x="75" y="153"/>
                </a:lnTo>
                <a:lnTo>
                  <a:pt x="76" y="153"/>
                </a:lnTo>
                <a:lnTo>
                  <a:pt x="77" y="153"/>
                </a:lnTo>
                <a:lnTo>
                  <a:pt x="78" y="153"/>
                </a:lnTo>
                <a:lnTo>
                  <a:pt x="79" y="153"/>
                </a:lnTo>
                <a:lnTo>
                  <a:pt x="80" y="153"/>
                </a:lnTo>
                <a:lnTo>
                  <a:pt x="81" y="153"/>
                </a:lnTo>
                <a:lnTo>
                  <a:pt x="82" y="153"/>
                </a:lnTo>
                <a:lnTo>
                  <a:pt x="83" y="152"/>
                </a:lnTo>
                <a:lnTo>
                  <a:pt x="84" y="152"/>
                </a:lnTo>
                <a:lnTo>
                  <a:pt x="85" y="152"/>
                </a:lnTo>
                <a:lnTo>
                  <a:pt x="86" y="152"/>
                </a:lnTo>
                <a:lnTo>
                  <a:pt x="87" y="152"/>
                </a:lnTo>
                <a:lnTo>
                  <a:pt x="88" y="152"/>
                </a:lnTo>
                <a:lnTo>
                  <a:pt x="89" y="152"/>
                </a:lnTo>
                <a:lnTo>
                  <a:pt x="90" y="152"/>
                </a:lnTo>
                <a:lnTo>
                  <a:pt x="91" y="152"/>
                </a:lnTo>
                <a:lnTo>
                  <a:pt x="92" y="152"/>
                </a:lnTo>
                <a:lnTo>
                  <a:pt x="93" y="152"/>
                </a:lnTo>
                <a:lnTo>
                  <a:pt x="94" y="151"/>
                </a:lnTo>
                <a:lnTo>
                  <a:pt x="95" y="151"/>
                </a:lnTo>
                <a:lnTo>
                  <a:pt x="96" y="151"/>
                </a:lnTo>
                <a:lnTo>
                  <a:pt x="97" y="151"/>
                </a:lnTo>
                <a:lnTo>
                  <a:pt x="98" y="151"/>
                </a:lnTo>
                <a:lnTo>
                  <a:pt x="99" y="151"/>
                </a:lnTo>
                <a:lnTo>
                  <a:pt x="100" y="151"/>
                </a:lnTo>
                <a:lnTo>
                  <a:pt x="101" y="151"/>
                </a:lnTo>
                <a:lnTo>
                  <a:pt x="102" y="151"/>
                </a:lnTo>
                <a:lnTo>
                  <a:pt x="103" y="151"/>
                </a:lnTo>
                <a:lnTo>
                  <a:pt x="104" y="150"/>
                </a:lnTo>
                <a:lnTo>
                  <a:pt x="105" y="150"/>
                </a:lnTo>
                <a:lnTo>
                  <a:pt x="106" y="150"/>
                </a:lnTo>
                <a:lnTo>
                  <a:pt x="107" y="150"/>
                </a:lnTo>
                <a:lnTo>
                  <a:pt x="108" y="150"/>
                </a:lnTo>
                <a:lnTo>
                  <a:pt x="109" y="150"/>
                </a:lnTo>
                <a:lnTo>
                  <a:pt x="110" y="150"/>
                </a:lnTo>
                <a:lnTo>
                  <a:pt x="111" y="150"/>
                </a:lnTo>
                <a:lnTo>
                  <a:pt x="112" y="150"/>
                </a:lnTo>
                <a:lnTo>
                  <a:pt x="113" y="149"/>
                </a:lnTo>
                <a:lnTo>
                  <a:pt x="114" y="149"/>
                </a:lnTo>
                <a:lnTo>
                  <a:pt x="115" y="149"/>
                </a:lnTo>
                <a:lnTo>
                  <a:pt x="116" y="149"/>
                </a:lnTo>
                <a:lnTo>
                  <a:pt x="117" y="149"/>
                </a:lnTo>
                <a:lnTo>
                  <a:pt x="118" y="149"/>
                </a:lnTo>
                <a:lnTo>
                  <a:pt x="119" y="149"/>
                </a:lnTo>
                <a:lnTo>
                  <a:pt x="120" y="149"/>
                </a:lnTo>
                <a:lnTo>
                  <a:pt x="121" y="148"/>
                </a:lnTo>
                <a:lnTo>
                  <a:pt x="122" y="148"/>
                </a:lnTo>
                <a:lnTo>
                  <a:pt x="123" y="148"/>
                </a:lnTo>
                <a:lnTo>
                  <a:pt x="124" y="148"/>
                </a:lnTo>
                <a:lnTo>
                  <a:pt x="125" y="148"/>
                </a:lnTo>
                <a:lnTo>
                  <a:pt x="126" y="148"/>
                </a:lnTo>
                <a:lnTo>
                  <a:pt x="127" y="148"/>
                </a:lnTo>
                <a:lnTo>
                  <a:pt x="128" y="148"/>
                </a:lnTo>
                <a:lnTo>
                  <a:pt x="129" y="147"/>
                </a:lnTo>
                <a:lnTo>
                  <a:pt x="130" y="147"/>
                </a:lnTo>
                <a:lnTo>
                  <a:pt x="131" y="147"/>
                </a:lnTo>
                <a:lnTo>
                  <a:pt x="132" y="147"/>
                </a:lnTo>
                <a:lnTo>
                  <a:pt x="133" y="147"/>
                </a:lnTo>
                <a:lnTo>
                  <a:pt x="134" y="147"/>
                </a:lnTo>
                <a:lnTo>
                  <a:pt x="135" y="147"/>
                </a:lnTo>
                <a:lnTo>
                  <a:pt x="136" y="147"/>
                </a:lnTo>
                <a:lnTo>
                  <a:pt x="137" y="146"/>
                </a:lnTo>
                <a:lnTo>
                  <a:pt x="138" y="146"/>
                </a:lnTo>
                <a:lnTo>
                  <a:pt x="139" y="146"/>
                </a:lnTo>
                <a:lnTo>
                  <a:pt x="140" y="146"/>
                </a:lnTo>
                <a:lnTo>
                  <a:pt x="141" y="146"/>
                </a:lnTo>
                <a:lnTo>
                  <a:pt x="142" y="146"/>
                </a:lnTo>
                <a:lnTo>
                  <a:pt x="143" y="146"/>
                </a:lnTo>
                <a:lnTo>
                  <a:pt x="144" y="145"/>
                </a:lnTo>
                <a:lnTo>
                  <a:pt x="145" y="145"/>
                </a:lnTo>
                <a:lnTo>
                  <a:pt x="146" y="145"/>
                </a:lnTo>
                <a:lnTo>
                  <a:pt x="147" y="145"/>
                </a:lnTo>
                <a:lnTo>
                  <a:pt x="148" y="145"/>
                </a:lnTo>
                <a:lnTo>
                  <a:pt x="149" y="145"/>
                </a:lnTo>
                <a:lnTo>
                  <a:pt x="150" y="144"/>
                </a:lnTo>
                <a:lnTo>
                  <a:pt x="151" y="144"/>
                </a:lnTo>
                <a:lnTo>
                  <a:pt x="152" y="144"/>
                </a:lnTo>
                <a:lnTo>
                  <a:pt x="153" y="144"/>
                </a:lnTo>
                <a:lnTo>
                  <a:pt x="154" y="144"/>
                </a:lnTo>
                <a:lnTo>
                  <a:pt x="155" y="144"/>
                </a:lnTo>
                <a:lnTo>
                  <a:pt x="156" y="144"/>
                </a:lnTo>
                <a:lnTo>
                  <a:pt x="157" y="143"/>
                </a:lnTo>
                <a:lnTo>
                  <a:pt x="158" y="143"/>
                </a:lnTo>
                <a:lnTo>
                  <a:pt x="159" y="143"/>
                </a:lnTo>
                <a:lnTo>
                  <a:pt x="160" y="143"/>
                </a:lnTo>
                <a:lnTo>
                  <a:pt x="161" y="143"/>
                </a:lnTo>
                <a:lnTo>
                  <a:pt x="162" y="143"/>
                </a:lnTo>
                <a:lnTo>
                  <a:pt x="163" y="142"/>
                </a:lnTo>
                <a:lnTo>
                  <a:pt x="164" y="142"/>
                </a:lnTo>
                <a:lnTo>
                  <a:pt x="165" y="142"/>
                </a:lnTo>
                <a:lnTo>
                  <a:pt x="166" y="142"/>
                </a:lnTo>
                <a:lnTo>
                  <a:pt x="167" y="142"/>
                </a:lnTo>
                <a:lnTo>
                  <a:pt x="168" y="142"/>
                </a:lnTo>
                <a:lnTo>
                  <a:pt x="169" y="141"/>
                </a:lnTo>
                <a:lnTo>
                  <a:pt x="170" y="141"/>
                </a:lnTo>
                <a:lnTo>
                  <a:pt x="171" y="141"/>
                </a:lnTo>
                <a:lnTo>
                  <a:pt x="172" y="141"/>
                </a:lnTo>
                <a:lnTo>
                  <a:pt x="173" y="141"/>
                </a:lnTo>
                <a:lnTo>
                  <a:pt x="174" y="140"/>
                </a:lnTo>
                <a:lnTo>
                  <a:pt x="175" y="140"/>
                </a:lnTo>
                <a:lnTo>
                  <a:pt x="176" y="140"/>
                </a:lnTo>
                <a:lnTo>
                  <a:pt x="177" y="140"/>
                </a:lnTo>
                <a:lnTo>
                  <a:pt x="178" y="140"/>
                </a:lnTo>
                <a:lnTo>
                  <a:pt x="179" y="140"/>
                </a:lnTo>
                <a:lnTo>
                  <a:pt x="180" y="139"/>
                </a:lnTo>
                <a:lnTo>
                  <a:pt x="181" y="139"/>
                </a:lnTo>
                <a:lnTo>
                  <a:pt x="182" y="139"/>
                </a:lnTo>
                <a:lnTo>
                  <a:pt x="183" y="139"/>
                </a:lnTo>
                <a:lnTo>
                  <a:pt x="184" y="139"/>
                </a:lnTo>
                <a:lnTo>
                  <a:pt x="185" y="138"/>
                </a:lnTo>
                <a:lnTo>
                  <a:pt x="186" y="138"/>
                </a:lnTo>
                <a:lnTo>
                  <a:pt x="187" y="138"/>
                </a:lnTo>
                <a:lnTo>
                  <a:pt x="188" y="138"/>
                </a:lnTo>
                <a:lnTo>
                  <a:pt x="189" y="138"/>
                </a:lnTo>
                <a:lnTo>
                  <a:pt x="190" y="137"/>
                </a:lnTo>
                <a:lnTo>
                  <a:pt x="191" y="137"/>
                </a:lnTo>
                <a:lnTo>
                  <a:pt x="192" y="137"/>
                </a:lnTo>
                <a:lnTo>
                  <a:pt x="193" y="137"/>
                </a:lnTo>
                <a:lnTo>
                  <a:pt x="194" y="137"/>
                </a:lnTo>
                <a:lnTo>
                  <a:pt x="195" y="136"/>
                </a:lnTo>
                <a:lnTo>
                  <a:pt x="196" y="136"/>
                </a:lnTo>
                <a:lnTo>
                  <a:pt x="197" y="136"/>
                </a:lnTo>
                <a:lnTo>
                  <a:pt x="198" y="136"/>
                </a:lnTo>
                <a:lnTo>
                  <a:pt x="199" y="136"/>
                </a:lnTo>
                <a:lnTo>
                  <a:pt x="200" y="135"/>
                </a:lnTo>
                <a:lnTo>
                  <a:pt x="201" y="135"/>
                </a:lnTo>
                <a:lnTo>
                  <a:pt x="202" y="135"/>
                </a:lnTo>
                <a:lnTo>
                  <a:pt x="203" y="135"/>
                </a:lnTo>
                <a:lnTo>
                  <a:pt x="204" y="135"/>
                </a:lnTo>
                <a:lnTo>
                  <a:pt x="205" y="134"/>
                </a:lnTo>
                <a:lnTo>
                  <a:pt x="206" y="134"/>
                </a:lnTo>
                <a:lnTo>
                  <a:pt x="207" y="134"/>
                </a:lnTo>
                <a:lnTo>
                  <a:pt x="208" y="134"/>
                </a:lnTo>
                <a:lnTo>
                  <a:pt x="209" y="134"/>
                </a:lnTo>
                <a:lnTo>
                  <a:pt x="210" y="133"/>
                </a:lnTo>
                <a:lnTo>
                  <a:pt x="211" y="133"/>
                </a:lnTo>
                <a:lnTo>
                  <a:pt x="212" y="133"/>
                </a:lnTo>
                <a:lnTo>
                  <a:pt x="213" y="133"/>
                </a:lnTo>
                <a:lnTo>
                  <a:pt x="214" y="132"/>
                </a:lnTo>
                <a:lnTo>
                  <a:pt x="215" y="132"/>
                </a:lnTo>
                <a:lnTo>
                  <a:pt x="216" y="132"/>
                </a:lnTo>
                <a:lnTo>
                  <a:pt x="217" y="132"/>
                </a:lnTo>
                <a:lnTo>
                  <a:pt x="218" y="132"/>
                </a:lnTo>
                <a:lnTo>
                  <a:pt x="219" y="131"/>
                </a:lnTo>
                <a:lnTo>
                  <a:pt x="220" y="131"/>
                </a:lnTo>
                <a:lnTo>
                  <a:pt x="221" y="131"/>
                </a:lnTo>
                <a:lnTo>
                  <a:pt x="222" y="131"/>
                </a:lnTo>
                <a:lnTo>
                  <a:pt x="223" y="130"/>
                </a:lnTo>
                <a:lnTo>
                  <a:pt x="224" y="130"/>
                </a:lnTo>
                <a:lnTo>
                  <a:pt x="225" y="130"/>
                </a:lnTo>
                <a:lnTo>
                  <a:pt x="226" y="130"/>
                </a:lnTo>
                <a:lnTo>
                  <a:pt x="227" y="130"/>
                </a:lnTo>
                <a:lnTo>
                  <a:pt x="228" y="129"/>
                </a:lnTo>
                <a:lnTo>
                  <a:pt x="229" y="129"/>
                </a:lnTo>
                <a:lnTo>
                  <a:pt x="230" y="129"/>
                </a:lnTo>
                <a:lnTo>
                  <a:pt x="231" y="129"/>
                </a:lnTo>
                <a:lnTo>
                  <a:pt x="232" y="128"/>
                </a:lnTo>
                <a:lnTo>
                  <a:pt x="233" y="128"/>
                </a:lnTo>
                <a:lnTo>
                  <a:pt x="234" y="128"/>
                </a:lnTo>
                <a:lnTo>
                  <a:pt x="235" y="128"/>
                </a:lnTo>
                <a:lnTo>
                  <a:pt x="236" y="127"/>
                </a:lnTo>
                <a:lnTo>
                  <a:pt x="237" y="127"/>
                </a:lnTo>
                <a:lnTo>
                  <a:pt x="238" y="127"/>
                </a:lnTo>
                <a:lnTo>
                  <a:pt x="239" y="127"/>
                </a:lnTo>
                <a:lnTo>
                  <a:pt x="240" y="126"/>
                </a:lnTo>
                <a:lnTo>
                  <a:pt x="241" y="126"/>
                </a:lnTo>
                <a:lnTo>
                  <a:pt x="242" y="126"/>
                </a:lnTo>
                <a:lnTo>
                  <a:pt x="243" y="126"/>
                </a:lnTo>
                <a:lnTo>
                  <a:pt x="244" y="125"/>
                </a:lnTo>
                <a:lnTo>
                  <a:pt x="245" y="125"/>
                </a:lnTo>
                <a:lnTo>
                  <a:pt x="246" y="125"/>
                </a:lnTo>
                <a:lnTo>
                  <a:pt x="247" y="125"/>
                </a:lnTo>
                <a:lnTo>
                  <a:pt x="248" y="124"/>
                </a:lnTo>
                <a:lnTo>
                  <a:pt x="249" y="124"/>
                </a:lnTo>
                <a:lnTo>
                  <a:pt x="250" y="124"/>
                </a:lnTo>
                <a:lnTo>
                  <a:pt x="251" y="124"/>
                </a:lnTo>
                <a:lnTo>
                  <a:pt x="252" y="123"/>
                </a:lnTo>
                <a:lnTo>
                  <a:pt x="253" y="123"/>
                </a:lnTo>
                <a:lnTo>
                  <a:pt x="254" y="123"/>
                </a:lnTo>
                <a:lnTo>
                  <a:pt x="255" y="123"/>
                </a:lnTo>
                <a:lnTo>
                  <a:pt x="256" y="122"/>
                </a:lnTo>
                <a:lnTo>
                  <a:pt x="257" y="122"/>
                </a:lnTo>
                <a:lnTo>
                  <a:pt x="258" y="122"/>
                </a:lnTo>
                <a:lnTo>
                  <a:pt x="259" y="122"/>
                </a:lnTo>
                <a:lnTo>
                  <a:pt x="260" y="121"/>
                </a:lnTo>
                <a:lnTo>
                  <a:pt x="261" y="121"/>
                </a:lnTo>
                <a:lnTo>
                  <a:pt x="262" y="121"/>
                </a:lnTo>
                <a:lnTo>
                  <a:pt x="263" y="120"/>
                </a:lnTo>
                <a:lnTo>
                  <a:pt x="264" y="120"/>
                </a:lnTo>
                <a:lnTo>
                  <a:pt x="265" y="120"/>
                </a:lnTo>
                <a:lnTo>
                  <a:pt x="266" y="120"/>
                </a:lnTo>
                <a:lnTo>
                  <a:pt x="267" y="119"/>
                </a:lnTo>
                <a:lnTo>
                  <a:pt x="268" y="119"/>
                </a:lnTo>
                <a:lnTo>
                  <a:pt x="269" y="119"/>
                </a:lnTo>
                <a:lnTo>
                  <a:pt x="270" y="119"/>
                </a:lnTo>
                <a:lnTo>
                  <a:pt x="271" y="118"/>
                </a:lnTo>
                <a:lnTo>
                  <a:pt x="272" y="118"/>
                </a:lnTo>
                <a:lnTo>
                  <a:pt x="273" y="118"/>
                </a:lnTo>
                <a:lnTo>
                  <a:pt x="274" y="117"/>
                </a:lnTo>
                <a:lnTo>
                  <a:pt x="275" y="117"/>
                </a:lnTo>
                <a:lnTo>
                  <a:pt x="276" y="117"/>
                </a:lnTo>
                <a:lnTo>
                  <a:pt x="277" y="117"/>
                </a:lnTo>
                <a:lnTo>
                  <a:pt x="278" y="116"/>
                </a:lnTo>
                <a:lnTo>
                  <a:pt x="279" y="116"/>
                </a:lnTo>
                <a:lnTo>
                  <a:pt x="280" y="116"/>
                </a:lnTo>
                <a:lnTo>
                  <a:pt x="281" y="115"/>
                </a:lnTo>
                <a:lnTo>
                  <a:pt x="282" y="115"/>
                </a:lnTo>
                <a:lnTo>
                  <a:pt x="283" y="115"/>
                </a:lnTo>
                <a:lnTo>
                  <a:pt x="284" y="115"/>
                </a:lnTo>
                <a:lnTo>
                  <a:pt x="285" y="114"/>
                </a:lnTo>
                <a:lnTo>
                  <a:pt x="286" y="114"/>
                </a:lnTo>
                <a:lnTo>
                  <a:pt x="287" y="114"/>
                </a:lnTo>
                <a:lnTo>
                  <a:pt x="288" y="113"/>
                </a:lnTo>
                <a:lnTo>
                  <a:pt x="289" y="113"/>
                </a:lnTo>
                <a:lnTo>
                  <a:pt x="290" y="113"/>
                </a:lnTo>
                <a:lnTo>
                  <a:pt x="291" y="113"/>
                </a:lnTo>
                <a:lnTo>
                  <a:pt x="292" y="112"/>
                </a:lnTo>
                <a:lnTo>
                  <a:pt x="293" y="112"/>
                </a:lnTo>
                <a:lnTo>
                  <a:pt x="294" y="112"/>
                </a:lnTo>
                <a:lnTo>
                  <a:pt x="295" y="111"/>
                </a:lnTo>
                <a:lnTo>
                  <a:pt x="296" y="111"/>
                </a:lnTo>
                <a:lnTo>
                  <a:pt x="297" y="111"/>
                </a:lnTo>
                <a:lnTo>
                  <a:pt x="298" y="110"/>
                </a:lnTo>
                <a:lnTo>
                  <a:pt x="299" y="110"/>
                </a:lnTo>
                <a:lnTo>
                  <a:pt x="300" y="110"/>
                </a:lnTo>
                <a:lnTo>
                  <a:pt x="301" y="109"/>
                </a:lnTo>
                <a:lnTo>
                  <a:pt x="302" y="109"/>
                </a:lnTo>
                <a:lnTo>
                  <a:pt x="303" y="109"/>
                </a:lnTo>
                <a:lnTo>
                  <a:pt x="304" y="109"/>
                </a:lnTo>
                <a:lnTo>
                  <a:pt x="305" y="108"/>
                </a:lnTo>
                <a:lnTo>
                  <a:pt x="306" y="108"/>
                </a:lnTo>
                <a:lnTo>
                  <a:pt x="307" y="108"/>
                </a:lnTo>
                <a:lnTo>
                  <a:pt x="308" y="107"/>
                </a:lnTo>
                <a:lnTo>
                  <a:pt x="309" y="107"/>
                </a:lnTo>
                <a:lnTo>
                  <a:pt x="310" y="107"/>
                </a:lnTo>
                <a:lnTo>
                  <a:pt x="311" y="106"/>
                </a:lnTo>
                <a:lnTo>
                  <a:pt x="312" y="106"/>
                </a:lnTo>
                <a:lnTo>
                  <a:pt x="313" y="106"/>
                </a:lnTo>
                <a:lnTo>
                  <a:pt x="314" y="105"/>
                </a:lnTo>
                <a:lnTo>
                  <a:pt x="315" y="105"/>
                </a:lnTo>
                <a:lnTo>
                  <a:pt x="316" y="105"/>
                </a:lnTo>
                <a:lnTo>
                  <a:pt x="317" y="104"/>
                </a:lnTo>
                <a:lnTo>
                  <a:pt x="318" y="104"/>
                </a:lnTo>
                <a:lnTo>
                  <a:pt x="319" y="104"/>
                </a:lnTo>
                <a:lnTo>
                  <a:pt x="320" y="103"/>
                </a:lnTo>
                <a:lnTo>
                  <a:pt x="321" y="103"/>
                </a:lnTo>
                <a:lnTo>
                  <a:pt x="322" y="103"/>
                </a:lnTo>
                <a:lnTo>
                  <a:pt x="323" y="102"/>
                </a:lnTo>
                <a:lnTo>
                  <a:pt x="324" y="102"/>
                </a:lnTo>
                <a:lnTo>
                  <a:pt x="325" y="102"/>
                </a:lnTo>
                <a:lnTo>
                  <a:pt x="326" y="101"/>
                </a:lnTo>
                <a:lnTo>
                  <a:pt x="327" y="101"/>
                </a:lnTo>
                <a:lnTo>
                  <a:pt x="328" y="101"/>
                </a:lnTo>
                <a:lnTo>
                  <a:pt x="329" y="100"/>
                </a:lnTo>
                <a:lnTo>
                  <a:pt x="330" y="100"/>
                </a:lnTo>
                <a:lnTo>
                  <a:pt x="331" y="100"/>
                </a:lnTo>
                <a:lnTo>
                  <a:pt x="332" y="99"/>
                </a:lnTo>
                <a:lnTo>
                  <a:pt x="333" y="99"/>
                </a:lnTo>
                <a:lnTo>
                  <a:pt x="334" y="99"/>
                </a:lnTo>
                <a:lnTo>
                  <a:pt x="335" y="98"/>
                </a:lnTo>
                <a:lnTo>
                  <a:pt x="336" y="98"/>
                </a:lnTo>
                <a:lnTo>
                  <a:pt x="337" y="98"/>
                </a:lnTo>
                <a:lnTo>
                  <a:pt x="338" y="97"/>
                </a:lnTo>
                <a:lnTo>
                  <a:pt x="339" y="97"/>
                </a:lnTo>
                <a:lnTo>
                  <a:pt x="340" y="97"/>
                </a:lnTo>
                <a:lnTo>
                  <a:pt x="341" y="96"/>
                </a:lnTo>
                <a:lnTo>
                  <a:pt x="342" y="96"/>
                </a:lnTo>
                <a:lnTo>
                  <a:pt x="343" y="96"/>
                </a:lnTo>
                <a:lnTo>
                  <a:pt x="344" y="95"/>
                </a:lnTo>
                <a:lnTo>
                  <a:pt x="345" y="95"/>
                </a:lnTo>
                <a:lnTo>
                  <a:pt x="346" y="95"/>
                </a:lnTo>
                <a:lnTo>
                  <a:pt x="347" y="94"/>
                </a:lnTo>
                <a:lnTo>
                  <a:pt x="348" y="94"/>
                </a:lnTo>
                <a:lnTo>
                  <a:pt x="349" y="93"/>
                </a:lnTo>
                <a:lnTo>
                  <a:pt x="350" y="93"/>
                </a:lnTo>
                <a:lnTo>
                  <a:pt x="351" y="93"/>
                </a:lnTo>
                <a:lnTo>
                  <a:pt x="352" y="92"/>
                </a:lnTo>
                <a:lnTo>
                  <a:pt x="353" y="92"/>
                </a:lnTo>
                <a:lnTo>
                  <a:pt x="354" y="92"/>
                </a:lnTo>
                <a:lnTo>
                  <a:pt x="355" y="91"/>
                </a:lnTo>
                <a:lnTo>
                  <a:pt x="356" y="91"/>
                </a:lnTo>
                <a:lnTo>
                  <a:pt x="357" y="91"/>
                </a:lnTo>
                <a:lnTo>
                  <a:pt x="358" y="90"/>
                </a:lnTo>
                <a:lnTo>
                  <a:pt x="359" y="90"/>
                </a:lnTo>
                <a:lnTo>
                  <a:pt x="360" y="89"/>
                </a:lnTo>
                <a:lnTo>
                  <a:pt x="361" y="89"/>
                </a:lnTo>
                <a:lnTo>
                  <a:pt x="362" y="89"/>
                </a:lnTo>
                <a:lnTo>
                  <a:pt x="363" y="88"/>
                </a:lnTo>
                <a:lnTo>
                  <a:pt x="364" y="88"/>
                </a:lnTo>
                <a:lnTo>
                  <a:pt x="365" y="88"/>
                </a:lnTo>
                <a:lnTo>
                  <a:pt x="366" y="87"/>
                </a:lnTo>
                <a:lnTo>
                  <a:pt x="367" y="87"/>
                </a:lnTo>
                <a:lnTo>
                  <a:pt x="368" y="86"/>
                </a:lnTo>
                <a:lnTo>
                  <a:pt x="369" y="86"/>
                </a:lnTo>
                <a:lnTo>
                  <a:pt x="370" y="86"/>
                </a:lnTo>
                <a:lnTo>
                  <a:pt x="371" y="85"/>
                </a:lnTo>
                <a:lnTo>
                  <a:pt x="372" y="85"/>
                </a:lnTo>
                <a:lnTo>
                  <a:pt x="373" y="85"/>
                </a:lnTo>
                <a:lnTo>
                  <a:pt x="374" y="84"/>
                </a:lnTo>
                <a:lnTo>
                  <a:pt x="375" y="84"/>
                </a:lnTo>
                <a:lnTo>
                  <a:pt x="376" y="83"/>
                </a:lnTo>
                <a:lnTo>
                  <a:pt x="377" y="83"/>
                </a:lnTo>
                <a:lnTo>
                  <a:pt x="378" y="83"/>
                </a:lnTo>
                <a:lnTo>
                  <a:pt x="379" y="82"/>
                </a:lnTo>
                <a:lnTo>
                  <a:pt x="380" y="82"/>
                </a:lnTo>
                <a:lnTo>
                  <a:pt x="381" y="81"/>
                </a:lnTo>
                <a:lnTo>
                  <a:pt x="382" y="81"/>
                </a:lnTo>
                <a:lnTo>
                  <a:pt x="383" y="81"/>
                </a:lnTo>
                <a:lnTo>
                  <a:pt x="384" y="80"/>
                </a:lnTo>
                <a:lnTo>
                  <a:pt x="385" y="80"/>
                </a:lnTo>
                <a:lnTo>
                  <a:pt x="386" y="80"/>
                </a:lnTo>
                <a:lnTo>
                  <a:pt x="387" y="79"/>
                </a:lnTo>
                <a:lnTo>
                  <a:pt x="388" y="79"/>
                </a:lnTo>
                <a:lnTo>
                  <a:pt x="389" y="78"/>
                </a:lnTo>
                <a:lnTo>
                  <a:pt x="390" y="78"/>
                </a:lnTo>
                <a:lnTo>
                  <a:pt x="391" y="78"/>
                </a:lnTo>
                <a:lnTo>
                  <a:pt x="392" y="77"/>
                </a:lnTo>
                <a:lnTo>
                  <a:pt x="393" y="77"/>
                </a:lnTo>
                <a:lnTo>
                  <a:pt x="394" y="76"/>
                </a:lnTo>
                <a:lnTo>
                  <a:pt x="395" y="76"/>
                </a:lnTo>
                <a:lnTo>
                  <a:pt x="396" y="76"/>
                </a:lnTo>
                <a:lnTo>
                  <a:pt x="397" y="75"/>
                </a:lnTo>
                <a:lnTo>
                  <a:pt x="398" y="75"/>
                </a:lnTo>
                <a:lnTo>
                  <a:pt x="399" y="74"/>
                </a:lnTo>
                <a:lnTo>
                  <a:pt x="400" y="74"/>
                </a:lnTo>
                <a:lnTo>
                  <a:pt x="401" y="73"/>
                </a:lnTo>
                <a:lnTo>
                  <a:pt x="402" y="73"/>
                </a:lnTo>
                <a:lnTo>
                  <a:pt x="403" y="73"/>
                </a:lnTo>
                <a:lnTo>
                  <a:pt x="404" y="72"/>
                </a:lnTo>
                <a:lnTo>
                  <a:pt x="405" y="72"/>
                </a:lnTo>
                <a:lnTo>
                  <a:pt x="406" y="71"/>
                </a:lnTo>
                <a:lnTo>
                  <a:pt x="407" y="71"/>
                </a:lnTo>
                <a:lnTo>
                  <a:pt x="408" y="71"/>
                </a:lnTo>
                <a:lnTo>
                  <a:pt x="409" y="70"/>
                </a:lnTo>
                <a:lnTo>
                  <a:pt x="410" y="70"/>
                </a:lnTo>
                <a:lnTo>
                  <a:pt x="411" y="69"/>
                </a:lnTo>
                <a:lnTo>
                  <a:pt x="412" y="69"/>
                </a:lnTo>
                <a:lnTo>
                  <a:pt x="413" y="68"/>
                </a:lnTo>
                <a:lnTo>
                  <a:pt x="414" y="68"/>
                </a:lnTo>
                <a:lnTo>
                  <a:pt x="415" y="68"/>
                </a:lnTo>
                <a:lnTo>
                  <a:pt x="416" y="67"/>
                </a:lnTo>
                <a:lnTo>
                  <a:pt x="417" y="67"/>
                </a:lnTo>
                <a:lnTo>
                  <a:pt x="418" y="66"/>
                </a:lnTo>
                <a:lnTo>
                  <a:pt x="419" y="66"/>
                </a:lnTo>
                <a:lnTo>
                  <a:pt x="420" y="65"/>
                </a:lnTo>
                <a:lnTo>
                  <a:pt x="421" y="65"/>
                </a:lnTo>
                <a:lnTo>
                  <a:pt x="422" y="65"/>
                </a:lnTo>
                <a:lnTo>
                  <a:pt x="423" y="64"/>
                </a:lnTo>
                <a:lnTo>
                  <a:pt x="424" y="64"/>
                </a:lnTo>
                <a:lnTo>
                  <a:pt x="425" y="63"/>
                </a:lnTo>
                <a:lnTo>
                  <a:pt x="426" y="63"/>
                </a:lnTo>
                <a:lnTo>
                  <a:pt x="427" y="62"/>
                </a:lnTo>
                <a:lnTo>
                  <a:pt x="428" y="62"/>
                </a:lnTo>
                <a:lnTo>
                  <a:pt x="429" y="62"/>
                </a:lnTo>
                <a:lnTo>
                  <a:pt x="430" y="61"/>
                </a:lnTo>
                <a:lnTo>
                  <a:pt x="431" y="61"/>
                </a:lnTo>
                <a:lnTo>
                  <a:pt x="432" y="60"/>
                </a:lnTo>
                <a:lnTo>
                  <a:pt x="433" y="60"/>
                </a:lnTo>
                <a:lnTo>
                  <a:pt x="434" y="59"/>
                </a:lnTo>
                <a:lnTo>
                  <a:pt x="435" y="59"/>
                </a:lnTo>
                <a:lnTo>
                  <a:pt x="436" y="58"/>
                </a:lnTo>
                <a:lnTo>
                  <a:pt x="437" y="58"/>
                </a:lnTo>
                <a:lnTo>
                  <a:pt x="438" y="58"/>
                </a:lnTo>
                <a:lnTo>
                  <a:pt x="439" y="57"/>
                </a:lnTo>
                <a:lnTo>
                  <a:pt x="440" y="57"/>
                </a:lnTo>
                <a:lnTo>
                  <a:pt x="441" y="56"/>
                </a:lnTo>
                <a:lnTo>
                  <a:pt x="442" y="56"/>
                </a:lnTo>
                <a:lnTo>
                  <a:pt x="443" y="55"/>
                </a:lnTo>
                <a:lnTo>
                  <a:pt x="444" y="55"/>
                </a:lnTo>
                <a:lnTo>
                  <a:pt x="445" y="54"/>
                </a:lnTo>
                <a:lnTo>
                  <a:pt x="446" y="54"/>
                </a:lnTo>
                <a:lnTo>
                  <a:pt x="447" y="53"/>
                </a:lnTo>
                <a:lnTo>
                  <a:pt x="448" y="53"/>
                </a:lnTo>
                <a:lnTo>
                  <a:pt x="449" y="53"/>
                </a:lnTo>
                <a:lnTo>
                  <a:pt x="450" y="52"/>
                </a:lnTo>
                <a:lnTo>
                  <a:pt x="451" y="52"/>
                </a:lnTo>
                <a:lnTo>
                  <a:pt x="452" y="51"/>
                </a:lnTo>
                <a:lnTo>
                  <a:pt x="453" y="51"/>
                </a:lnTo>
                <a:lnTo>
                  <a:pt x="454" y="50"/>
                </a:lnTo>
                <a:lnTo>
                  <a:pt x="455" y="50"/>
                </a:lnTo>
                <a:lnTo>
                  <a:pt x="456" y="49"/>
                </a:lnTo>
                <a:lnTo>
                  <a:pt x="457" y="49"/>
                </a:lnTo>
                <a:lnTo>
                  <a:pt x="458" y="48"/>
                </a:lnTo>
                <a:lnTo>
                  <a:pt x="459" y="48"/>
                </a:lnTo>
                <a:lnTo>
                  <a:pt x="460" y="47"/>
                </a:lnTo>
                <a:lnTo>
                  <a:pt x="461" y="47"/>
                </a:lnTo>
                <a:lnTo>
                  <a:pt x="462" y="46"/>
                </a:lnTo>
                <a:lnTo>
                  <a:pt x="463" y="46"/>
                </a:lnTo>
                <a:lnTo>
                  <a:pt x="464" y="45"/>
                </a:lnTo>
                <a:lnTo>
                  <a:pt x="465" y="45"/>
                </a:lnTo>
                <a:lnTo>
                  <a:pt x="466" y="45"/>
                </a:lnTo>
                <a:lnTo>
                  <a:pt x="467" y="44"/>
                </a:lnTo>
                <a:lnTo>
                  <a:pt x="468" y="44"/>
                </a:lnTo>
                <a:lnTo>
                  <a:pt x="469" y="43"/>
                </a:lnTo>
                <a:lnTo>
                  <a:pt x="470" y="43"/>
                </a:lnTo>
                <a:lnTo>
                  <a:pt x="471" y="42"/>
                </a:lnTo>
                <a:lnTo>
                  <a:pt x="472" y="42"/>
                </a:lnTo>
                <a:lnTo>
                  <a:pt x="473" y="41"/>
                </a:lnTo>
                <a:lnTo>
                  <a:pt x="474" y="41"/>
                </a:lnTo>
                <a:lnTo>
                  <a:pt x="475" y="40"/>
                </a:lnTo>
                <a:lnTo>
                  <a:pt x="476" y="40"/>
                </a:lnTo>
                <a:lnTo>
                  <a:pt x="477" y="39"/>
                </a:lnTo>
                <a:lnTo>
                  <a:pt x="478" y="39"/>
                </a:lnTo>
                <a:lnTo>
                  <a:pt x="479" y="38"/>
                </a:lnTo>
                <a:lnTo>
                  <a:pt x="480" y="38"/>
                </a:lnTo>
                <a:lnTo>
                  <a:pt x="481" y="37"/>
                </a:lnTo>
                <a:lnTo>
                  <a:pt x="482" y="37"/>
                </a:lnTo>
                <a:lnTo>
                  <a:pt x="483" y="36"/>
                </a:lnTo>
                <a:lnTo>
                  <a:pt x="484" y="36"/>
                </a:lnTo>
                <a:lnTo>
                  <a:pt x="485" y="35"/>
                </a:lnTo>
                <a:lnTo>
                  <a:pt x="486" y="35"/>
                </a:lnTo>
                <a:lnTo>
                  <a:pt x="487" y="34"/>
                </a:lnTo>
                <a:lnTo>
                  <a:pt x="488" y="34"/>
                </a:lnTo>
                <a:lnTo>
                  <a:pt x="489" y="33"/>
                </a:lnTo>
                <a:lnTo>
                  <a:pt x="490" y="33"/>
                </a:lnTo>
                <a:lnTo>
                  <a:pt x="491" y="32"/>
                </a:lnTo>
                <a:lnTo>
                  <a:pt x="492" y="32"/>
                </a:lnTo>
                <a:lnTo>
                  <a:pt x="493" y="31"/>
                </a:lnTo>
                <a:lnTo>
                  <a:pt x="494" y="31"/>
                </a:lnTo>
                <a:lnTo>
                  <a:pt x="495" y="30"/>
                </a:lnTo>
                <a:lnTo>
                  <a:pt x="496" y="30"/>
                </a:lnTo>
                <a:lnTo>
                  <a:pt x="497" y="29"/>
                </a:lnTo>
                <a:lnTo>
                  <a:pt x="498" y="29"/>
                </a:lnTo>
                <a:lnTo>
                  <a:pt x="499" y="28"/>
                </a:lnTo>
                <a:lnTo>
                  <a:pt x="500" y="28"/>
                </a:lnTo>
                <a:lnTo>
                  <a:pt x="501" y="27"/>
                </a:lnTo>
                <a:lnTo>
                  <a:pt x="502" y="27"/>
                </a:lnTo>
                <a:lnTo>
                  <a:pt x="503" y="26"/>
                </a:lnTo>
                <a:lnTo>
                  <a:pt x="504" y="26"/>
                </a:lnTo>
                <a:lnTo>
                  <a:pt x="505" y="25"/>
                </a:lnTo>
                <a:lnTo>
                  <a:pt x="506" y="25"/>
                </a:lnTo>
                <a:lnTo>
                  <a:pt x="507" y="24"/>
                </a:lnTo>
                <a:lnTo>
                  <a:pt x="508" y="24"/>
                </a:lnTo>
                <a:lnTo>
                  <a:pt x="509" y="23"/>
                </a:lnTo>
                <a:lnTo>
                  <a:pt x="510" y="22"/>
                </a:lnTo>
                <a:lnTo>
                  <a:pt x="511" y="22"/>
                </a:lnTo>
                <a:lnTo>
                  <a:pt x="512" y="21"/>
                </a:lnTo>
                <a:lnTo>
                  <a:pt x="513" y="21"/>
                </a:lnTo>
                <a:lnTo>
                  <a:pt x="514" y="20"/>
                </a:lnTo>
                <a:lnTo>
                  <a:pt x="515" y="20"/>
                </a:lnTo>
                <a:lnTo>
                  <a:pt x="516" y="19"/>
                </a:lnTo>
                <a:lnTo>
                  <a:pt x="517" y="19"/>
                </a:lnTo>
                <a:lnTo>
                  <a:pt x="518" y="18"/>
                </a:lnTo>
                <a:lnTo>
                  <a:pt x="519" y="18"/>
                </a:lnTo>
                <a:lnTo>
                  <a:pt x="520" y="17"/>
                </a:lnTo>
                <a:lnTo>
                  <a:pt x="521" y="17"/>
                </a:lnTo>
                <a:lnTo>
                  <a:pt x="522" y="16"/>
                </a:lnTo>
                <a:lnTo>
                  <a:pt x="523" y="16"/>
                </a:lnTo>
                <a:lnTo>
                  <a:pt x="524" y="15"/>
                </a:lnTo>
                <a:lnTo>
                  <a:pt x="525" y="15"/>
                </a:lnTo>
                <a:lnTo>
                  <a:pt x="526" y="14"/>
                </a:lnTo>
                <a:lnTo>
                  <a:pt x="527" y="13"/>
                </a:lnTo>
                <a:lnTo>
                  <a:pt x="528" y="13"/>
                </a:lnTo>
                <a:lnTo>
                  <a:pt x="529" y="12"/>
                </a:lnTo>
                <a:lnTo>
                  <a:pt x="530" y="12"/>
                </a:lnTo>
                <a:lnTo>
                  <a:pt x="531" y="11"/>
                </a:lnTo>
                <a:lnTo>
                  <a:pt x="532" y="11"/>
                </a:lnTo>
                <a:lnTo>
                  <a:pt x="533" y="10"/>
                </a:lnTo>
                <a:lnTo>
                  <a:pt x="534" y="10"/>
                </a:lnTo>
                <a:lnTo>
                  <a:pt x="535" y="9"/>
                </a:lnTo>
                <a:lnTo>
                  <a:pt x="536" y="9"/>
                </a:lnTo>
                <a:lnTo>
                  <a:pt x="537" y="8"/>
                </a:lnTo>
                <a:lnTo>
                  <a:pt x="538" y="7"/>
                </a:lnTo>
                <a:lnTo>
                  <a:pt x="539" y="7"/>
                </a:lnTo>
                <a:lnTo>
                  <a:pt x="540" y="6"/>
                </a:lnTo>
                <a:lnTo>
                  <a:pt x="541" y="6"/>
                </a:lnTo>
                <a:lnTo>
                  <a:pt x="542" y="5"/>
                </a:lnTo>
                <a:lnTo>
                  <a:pt x="543" y="5"/>
                </a:lnTo>
                <a:lnTo>
                  <a:pt x="544" y="4"/>
                </a:lnTo>
                <a:lnTo>
                  <a:pt x="545" y="4"/>
                </a:lnTo>
                <a:lnTo>
                  <a:pt x="546" y="3"/>
                </a:lnTo>
                <a:lnTo>
                  <a:pt x="547" y="2"/>
                </a:lnTo>
                <a:lnTo>
                  <a:pt x="548" y="2"/>
                </a:lnTo>
                <a:lnTo>
                  <a:pt x="549" y="1"/>
                </a:lnTo>
                <a:lnTo>
                  <a:pt x="550" y="1"/>
                </a:lnTo>
                <a:lnTo>
                  <a:pt x="551" y="0"/>
                </a:lnTo>
                <a:lnTo>
                  <a:pt x="552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grpSp>
        <p:nvGrpSpPr>
          <p:cNvPr id="83035" name="Group 91"/>
          <p:cNvGrpSpPr>
            <a:grpSpLocks/>
          </p:cNvGrpSpPr>
          <p:nvPr/>
        </p:nvGrpSpPr>
        <p:grpSpPr bwMode="auto">
          <a:xfrm>
            <a:off x="457200" y="3132759"/>
            <a:ext cx="6059488" cy="2667000"/>
            <a:chOff x="288" y="1404"/>
            <a:chExt cx="3817" cy="1680"/>
          </a:xfrm>
        </p:grpSpPr>
        <p:grpSp>
          <p:nvGrpSpPr>
            <p:cNvPr id="43057" name="Group 89"/>
            <p:cNvGrpSpPr>
              <a:grpSpLocks/>
            </p:cNvGrpSpPr>
            <p:nvPr/>
          </p:nvGrpSpPr>
          <p:grpSpPr bwMode="auto">
            <a:xfrm>
              <a:off x="288" y="1404"/>
              <a:ext cx="3817" cy="307"/>
              <a:chOff x="288" y="1404"/>
              <a:chExt cx="3817" cy="307"/>
            </a:xfrm>
          </p:grpSpPr>
          <p:sp>
            <p:nvSpPr>
              <p:cNvPr id="43061" name="Text Box 20"/>
              <p:cNvSpPr txBox="1">
                <a:spLocks noChangeArrowheads="1"/>
              </p:cNvSpPr>
              <p:nvPr/>
            </p:nvSpPr>
            <p:spPr bwMode="auto">
              <a:xfrm>
                <a:off x="3744" y="1404"/>
                <a:ext cx="3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b="1" smtClean="0">
                    <a:solidFill>
                      <a:srgbClr val="000000"/>
                    </a:solidFill>
                  </a:rPr>
                  <a:t>X</a:t>
                </a:r>
                <a:endParaRPr lang="ru-RU" altLang="ru-RU" sz="24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62" name="Line 19"/>
              <p:cNvSpPr>
                <a:spLocks noChangeShapeType="1"/>
              </p:cNvSpPr>
              <p:nvPr/>
            </p:nvSpPr>
            <p:spPr bwMode="auto">
              <a:xfrm>
                <a:off x="288" y="1711"/>
                <a:ext cx="37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3058" name="Group 90"/>
            <p:cNvGrpSpPr>
              <a:grpSpLocks/>
            </p:cNvGrpSpPr>
            <p:nvPr/>
          </p:nvGrpSpPr>
          <p:grpSpPr bwMode="auto">
            <a:xfrm>
              <a:off x="468" y="1404"/>
              <a:ext cx="421" cy="1680"/>
              <a:chOff x="468" y="1404"/>
              <a:chExt cx="421" cy="1680"/>
            </a:xfrm>
          </p:grpSpPr>
          <p:sp>
            <p:nvSpPr>
              <p:cNvPr id="43059" name="Line 19"/>
              <p:cNvSpPr>
                <a:spLocks noChangeShapeType="1"/>
              </p:cNvSpPr>
              <p:nvPr/>
            </p:nvSpPr>
            <p:spPr bwMode="auto">
              <a:xfrm rot="5400000">
                <a:off x="-348" y="2220"/>
                <a:ext cx="16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60" name="Text Box 20"/>
              <p:cNvSpPr txBox="1">
                <a:spLocks noChangeArrowheads="1"/>
              </p:cNvSpPr>
              <p:nvPr/>
            </p:nvSpPr>
            <p:spPr bwMode="auto">
              <a:xfrm>
                <a:off x="528" y="2796"/>
                <a:ext cx="36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400" b="1" smtClean="0">
                    <a:solidFill>
                      <a:srgbClr val="000000"/>
                    </a:solidFill>
                  </a:rPr>
                  <a:t>y</a:t>
                </a:r>
                <a:endParaRPr lang="ru-RU" altLang="ru-RU" sz="2400" b="1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3024" name="Group 80"/>
          <p:cNvGrpSpPr>
            <a:grpSpLocks/>
          </p:cNvGrpSpPr>
          <p:nvPr/>
        </p:nvGrpSpPr>
        <p:grpSpPr bwMode="auto">
          <a:xfrm>
            <a:off x="714375" y="1956422"/>
            <a:ext cx="5143500" cy="3187700"/>
            <a:chOff x="450" y="663"/>
            <a:chExt cx="3240" cy="2008"/>
          </a:xfrm>
        </p:grpSpPr>
        <p:grpSp>
          <p:nvGrpSpPr>
            <p:cNvPr id="43035" name="Group 76"/>
            <p:cNvGrpSpPr>
              <a:grpSpLocks/>
            </p:cNvGrpSpPr>
            <p:nvPr/>
          </p:nvGrpSpPr>
          <p:grpSpPr bwMode="auto">
            <a:xfrm>
              <a:off x="450" y="663"/>
              <a:ext cx="3240" cy="1918"/>
              <a:chOff x="450" y="663"/>
              <a:chExt cx="3240" cy="1918"/>
            </a:xfrm>
          </p:grpSpPr>
          <p:sp>
            <p:nvSpPr>
              <p:cNvPr id="43039" name="Line 10"/>
              <p:cNvSpPr>
                <a:spLocks noChangeShapeType="1"/>
              </p:cNvSpPr>
              <p:nvPr/>
            </p:nvSpPr>
            <p:spPr bwMode="auto">
              <a:xfrm flipV="1">
                <a:off x="678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 type="stealth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0" name="Text Box 43"/>
              <p:cNvSpPr txBox="1">
                <a:spLocks noChangeArrowheads="1"/>
              </p:cNvSpPr>
              <p:nvPr/>
            </p:nvSpPr>
            <p:spPr bwMode="auto">
              <a:xfrm>
                <a:off x="557" y="663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dirty="0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dirty="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1" name="Line 10"/>
              <p:cNvSpPr>
                <a:spLocks noChangeShapeType="1"/>
              </p:cNvSpPr>
              <p:nvPr/>
            </p:nvSpPr>
            <p:spPr bwMode="auto">
              <a:xfrm flipV="1">
                <a:off x="2058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 type="stealth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2" name="Line 10"/>
              <p:cNvSpPr>
                <a:spLocks noChangeShapeType="1"/>
              </p:cNvSpPr>
              <p:nvPr/>
            </p:nvSpPr>
            <p:spPr bwMode="auto">
              <a:xfrm flipV="1">
                <a:off x="3456" y="876"/>
                <a:ext cx="0" cy="17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lgDash"/>
                <a:round/>
                <a:headEnd type="stealth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3" name="Text Box 43"/>
              <p:cNvSpPr txBox="1">
                <a:spLocks noChangeArrowheads="1"/>
              </p:cNvSpPr>
              <p:nvPr/>
            </p:nvSpPr>
            <p:spPr bwMode="auto">
              <a:xfrm>
                <a:off x="1961" y="664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4" name="Text Box 43"/>
              <p:cNvSpPr txBox="1">
                <a:spLocks noChangeArrowheads="1"/>
              </p:cNvSpPr>
              <p:nvPr/>
            </p:nvSpPr>
            <p:spPr bwMode="auto">
              <a:xfrm>
                <a:off x="3353" y="664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ru-RU" sz="2000" b="1" dirty="0" smtClean="0">
                    <a:solidFill>
                      <a:srgbClr val="000000"/>
                    </a:solidFill>
                  </a:rPr>
                  <a:t>+</a:t>
                </a:r>
                <a:endParaRPr lang="ru-RU" altLang="ru-RU" sz="2000" b="1" dirty="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5" name="Line 13"/>
              <p:cNvSpPr>
                <a:spLocks noChangeShapeType="1"/>
              </p:cNvSpPr>
              <p:nvPr/>
            </p:nvSpPr>
            <p:spPr bwMode="auto">
              <a:xfrm>
                <a:off x="450" y="864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46" name="Line 13"/>
              <p:cNvSpPr>
                <a:spLocks noChangeShapeType="1"/>
              </p:cNvSpPr>
              <p:nvPr/>
            </p:nvSpPr>
            <p:spPr bwMode="auto">
              <a:xfrm>
                <a:off x="462" y="2580"/>
                <a:ext cx="32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43047" name="Object 72"/>
              <p:cNvGraphicFramePr>
                <a:graphicFrameLocks noChangeAspect="1"/>
              </p:cNvGraphicFramePr>
              <p:nvPr/>
            </p:nvGraphicFramePr>
            <p:xfrm>
              <a:off x="2094" y="846"/>
              <a:ext cx="264" cy="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536" name="Формула" r:id="rId3" imgW="152268" imgH="203024" progId="Equation.3">
                      <p:embed/>
                    </p:oleObj>
                  </mc:Choice>
                  <mc:Fallback>
                    <p:oleObj name="Формула" r:id="rId3" imgW="152268" imgH="203024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94" y="846"/>
                            <a:ext cx="264" cy="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3036" name="Line 77"/>
            <p:cNvSpPr>
              <a:spLocks noChangeShapeType="1"/>
            </p:cNvSpPr>
            <p:nvPr/>
          </p:nvSpPr>
          <p:spPr bwMode="auto">
            <a:xfrm>
              <a:off x="3372" y="2671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37" name="Line 78"/>
            <p:cNvSpPr>
              <a:spLocks noChangeShapeType="1"/>
            </p:cNvSpPr>
            <p:nvPr/>
          </p:nvSpPr>
          <p:spPr bwMode="auto">
            <a:xfrm>
              <a:off x="612" y="2671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38" name="Line 79"/>
            <p:cNvSpPr>
              <a:spLocks noChangeShapeType="1"/>
            </p:cNvSpPr>
            <p:nvPr/>
          </p:nvSpPr>
          <p:spPr bwMode="auto">
            <a:xfrm>
              <a:off x="1992" y="2659"/>
              <a:ext cx="12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714375" y="1162148"/>
            <a:ext cx="5124450" cy="1133999"/>
            <a:chOff x="714375" y="258239"/>
            <a:chExt cx="5124450" cy="1133999"/>
          </a:xfrm>
        </p:grpSpPr>
        <p:sp>
          <p:nvSpPr>
            <p:cNvPr id="43054" name="Line 32"/>
            <p:cNvSpPr>
              <a:spLocks noChangeShapeType="1"/>
            </p:cNvSpPr>
            <p:nvPr/>
          </p:nvSpPr>
          <p:spPr bwMode="auto">
            <a:xfrm>
              <a:off x="733425" y="581025"/>
              <a:ext cx="0" cy="7921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55" name="Line 32"/>
            <p:cNvSpPr>
              <a:spLocks noChangeShapeType="1"/>
            </p:cNvSpPr>
            <p:nvPr/>
          </p:nvSpPr>
          <p:spPr bwMode="auto">
            <a:xfrm>
              <a:off x="5838825" y="600075"/>
              <a:ext cx="0" cy="79216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4" name="Группа 3"/>
            <p:cNvGrpSpPr/>
            <p:nvPr/>
          </p:nvGrpSpPr>
          <p:grpSpPr>
            <a:xfrm>
              <a:off x="714375" y="258239"/>
              <a:ext cx="5105400" cy="551386"/>
              <a:chOff x="714375" y="258239"/>
              <a:chExt cx="5105400" cy="551386"/>
            </a:xfrm>
          </p:grpSpPr>
          <p:sp>
            <p:nvSpPr>
              <p:cNvPr id="43053" name="Line 35"/>
              <p:cNvSpPr>
                <a:spLocks noChangeShapeType="1"/>
              </p:cNvSpPr>
              <p:nvPr/>
            </p:nvSpPr>
            <p:spPr bwMode="auto">
              <a:xfrm>
                <a:off x="714375" y="809625"/>
                <a:ext cx="510540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3" name="Объект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3341806"/>
                  </p:ext>
                </p:extLst>
              </p:nvPr>
            </p:nvGraphicFramePr>
            <p:xfrm>
              <a:off x="2921893" y="258239"/>
              <a:ext cx="345182" cy="5369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537" name="Формула" r:id="rId5" imgW="114120" imgH="177480" progId="Equation.3">
                      <p:embed/>
                    </p:oleObj>
                  </mc:Choice>
                  <mc:Fallback>
                    <p:oleObj name="Формула" r:id="rId5" imgW="114120" imgH="177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921893" y="258239"/>
                            <a:ext cx="345182" cy="53695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9" name="Группа 8"/>
          <p:cNvGrpSpPr/>
          <p:nvPr/>
        </p:nvGrpSpPr>
        <p:grpSpPr>
          <a:xfrm>
            <a:off x="752475" y="3647109"/>
            <a:ext cx="1600200" cy="1164431"/>
            <a:chOff x="752475" y="2743200"/>
            <a:chExt cx="1600200" cy="1164431"/>
          </a:xfrm>
        </p:grpSpPr>
        <p:sp>
          <p:nvSpPr>
            <p:cNvPr id="43033" name="Line 27"/>
            <p:cNvSpPr>
              <a:spLocks noChangeShapeType="1"/>
            </p:cNvSpPr>
            <p:nvPr/>
          </p:nvSpPr>
          <p:spPr bwMode="auto">
            <a:xfrm rot="5400000">
              <a:off x="352425" y="3143250"/>
              <a:ext cx="80010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1850699"/>
                </p:ext>
              </p:extLst>
            </p:nvPr>
          </p:nvGraphicFramePr>
          <p:xfrm>
            <a:off x="850900" y="3178969"/>
            <a:ext cx="1501775" cy="728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38" name="Формула" r:id="rId7" imgW="495000" imgH="241200" progId="Equation.3">
                    <p:embed/>
                  </p:oleObj>
                </mc:Choice>
                <mc:Fallback>
                  <p:oleObj name="Формула" r:id="rId7" imgW="495000" imgH="241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50900" y="3178969"/>
                          <a:ext cx="1501775" cy="72866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9"/>
          <p:cNvGrpSpPr/>
          <p:nvPr/>
        </p:nvGrpSpPr>
        <p:grpSpPr>
          <a:xfrm>
            <a:off x="685800" y="3589959"/>
            <a:ext cx="5105400" cy="1066800"/>
            <a:chOff x="685800" y="2686050"/>
            <a:chExt cx="5105400" cy="1066800"/>
          </a:xfrm>
        </p:grpSpPr>
        <p:sp>
          <p:nvSpPr>
            <p:cNvPr id="43026" name="Line 24"/>
            <p:cNvSpPr>
              <a:spLocks noChangeShapeType="1"/>
            </p:cNvSpPr>
            <p:nvPr/>
          </p:nvSpPr>
          <p:spPr bwMode="auto">
            <a:xfrm>
              <a:off x="685800" y="2686050"/>
              <a:ext cx="5105400" cy="106680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2089109"/>
                </p:ext>
              </p:extLst>
            </p:nvPr>
          </p:nvGraphicFramePr>
          <p:xfrm>
            <a:off x="5257005" y="2924968"/>
            <a:ext cx="423863" cy="650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39" name="Формула" r:id="rId9" imgW="139680" imgH="215640" progId="Equation.3">
                    <p:embed/>
                  </p:oleObj>
                </mc:Choice>
                <mc:Fallback>
                  <p:oleObj name="Формула" r:id="rId9" imgW="13968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257005" y="2924968"/>
                          <a:ext cx="423863" cy="6508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609600" y="2725490"/>
            <a:ext cx="1774133" cy="991469"/>
            <a:chOff x="609600" y="1821581"/>
            <a:chExt cx="1774133" cy="991469"/>
          </a:xfrm>
        </p:grpSpPr>
        <p:sp>
          <p:nvSpPr>
            <p:cNvPr id="43028" name="Line 27"/>
            <p:cNvSpPr>
              <a:spLocks noChangeShapeType="1"/>
            </p:cNvSpPr>
            <p:nvPr/>
          </p:nvSpPr>
          <p:spPr bwMode="auto">
            <a:xfrm>
              <a:off x="838200" y="2705100"/>
              <a:ext cx="15240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3031" name="Oval 57"/>
            <p:cNvSpPr>
              <a:spLocks noChangeAspect="1" noChangeArrowheads="1"/>
            </p:cNvSpPr>
            <p:nvPr/>
          </p:nvSpPr>
          <p:spPr bwMode="auto">
            <a:xfrm>
              <a:off x="609600" y="2571750"/>
              <a:ext cx="241300" cy="2413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dirty="0" smtClean="0">
                  <a:solidFill>
                    <a:srgbClr val="FFFF00"/>
                  </a:solidFill>
                </a:rPr>
                <a:t>+</a:t>
              </a:r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7652212"/>
                </p:ext>
              </p:extLst>
            </p:nvPr>
          </p:nvGraphicFramePr>
          <p:xfrm>
            <a:off x="1759635" y="1821581"/>
            <a:ext cx="624098" cy="8591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40" name="Формула" r:id="rId11" imgW="164880" imgH="228600" progId="Equation.3">
                    <p:embed/>
                  </p:oleObj>
                </mc:Choice>
                <mc:Fallback>
                  <p:oleObj name="Формула" r:id="rId11" imgW="16488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759635" y="1821581"/>
                          <a:ext cx="624098" cy="8591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Группа 10"/>
          <p:cNvGrpSpPr/>
          <p:nvPr/>
        </p:nvGrpSpPr>
        <p:grpSpPr>
          <a:xfrm>
            <a:off x="838199" y="3021907"/>
            <a:ext cx="4981575" cy="596627"/>
            <a:chOff x="838199" y="2117998"/>
            <a:chExt cx="4981575" cy="596627"/>
          </a:xfrm>
        </p:grpSpPr>
        <p:sp>
          <p:nvSpPr>
            <p:cNvPr id="43024" name="Line 13"/>
            <p:cNvSpPr>
              <a:spLocks noChangeShapeType="1"/>
            </p:cNvSpPr>
            <p:nvPr/>
          </p:nvSpPr>
          <p:spPr bwMode="auto">
            <a:xfrm>
              <a:off x="838199" y="2667000"/>
              <a:ext cx="4981575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8" name="Объект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830291"/>
                </p:ext>
              </p:extLst>
            </p:nvPr>
          </p:nvGraphicFramePr>
          <p:xfrm>
            <a:off x="4323851" y="2117998"/>
            <a:ext cx="1095874" cy="596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41" name="Формула" r:id="rId13" imgW="419040" imgH="228600" progId="Equation.3">
                    <p:embed/>
                  </p:oleObj>
                </mc:Choice>
                <mc:Fallback>
                  <p:oleObj name="Формула" r:id="rId13" imgW="41904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323851" y="2117998"/>
                          <a:ext cx="1095874" cy="5966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/>
          <p:cNvGrpSpPr/>
          <p:nvPr/>
        </p:nvGrpSpPr>
        <p:grpSpPr>
          <a:xfrm>
            <a:off x="5838825" y="3934570"/>
            <a:ext cx="1524000" cy="690563"/>
            <a:chOff x="5838825" y="3030661"/>
            <a:chExt cx="1524000" cy="690563"/>
          </a:xfrm>
        </p:grpSpPr>
        <p:graphicFrame>
          <p:nvGraphicFramePr>
            <p:cNvPr id="56" name="Объект 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29475520"/>
                </p:ext>
              </p:extLst>
            </p:nvPr>
          </p:nvGraphicFramePr>
          <p:xfrm>
            <a:off x="5949157" y="3030661"/>
            <a:ext cx="1384300" cy="690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42" name="Формула" r:id="rId15" imgW="457200" imgH="228600" progId="Equation.3">
                    <p:embed/>
                  </p:oleObj>
                </mc:Choice>
                <mc:Fallback>
                  <p:oleObj name="Формула" r:id="rId15" imgW="45720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5949157" y="3030661"/>
                          <a:ext cx="1384300" cy="6905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Line 27"/>
            <p:cNvSpPr>
              <a:spLocks noChangeShapeType="1"/>
            </p:cNvSpPr>
            <p:nvPr/>
          </p:nvSpPr>
          <p:spPr bwMode="auto">
            <a:xfrm>
              <a:off x="5838825" y="3721224"/>
              <a:ext cx="15240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5690393" y="4548933"/>
            <a:ext cx="1652589" cy="1400347"/>
            <a:chOff x="5662613" y="4654550"/>
            <a:chExt cx="1652589" cy="1400347"/>
          </a:xfrm>
        </p:grpSpPr>
        <p:sp>
          <p:nvSpPr>
            <p:cNvPr id="59" name="Line 27"/>
            <p:cNvSpPr>
              <a:spLocks noChangeShapeType="1"/>
            </p:cNvSpPr>
            <p:nvPr/>
          </p:nvSpPr>
          <p:spPr bwMode="auto">
            <a:xfrm>
              <a:off x="5791202" y="4800600"/>
              <a:ext cx="1524000" cy="6858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7" name="Oval 57"/>
            <p:cNvSpPr>
              <a:spLocks noChangeAspect="1" noChangeArrowheads="1"/>
            </p:cNvSpPr>
            <p:nvPr/>
          </p:nvSpPr>
          <p:spPr bwMode="auto">
            <a:xfrm>
              <a:off x="5662613" y="4654550"/>
              <a:ext cx="241300" cy="2413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dirty="0" smtClean="0">
                  <a:solidFill>
                    <a:srgbClr val="FFFF00"/>
                  </a:solidFill>
                </a:rPr>
                <a:t>+</a:t>
              </a:r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4493049"/>
                </p:ext>
              </p:extLst>
            </p:nvPr>
          </p:nvGraphicFramePr>
          <p:xfrm>
            <a:off x="6629400" y="5373216"/>
            <a:ext cx="534888" cy="681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43" name="Формула" r:id="rId17" imgW="139680" imgH="177480" progId="Equation.3">
                    <p:embed/>
                  </p:oleObj>
                </mc:Choice>
                <mc:Fallback>
                  <p:oleObj name="Формула" r:id="rId17" imgW="139680" imgH="1774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6629400" y="5373216"/>
                          <a:ext cx="534888" cy="681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Группа 12"/>
          <p:cNvGrpSpPr/>
          <p:nvPr/>
        </p:nvGrpSpPr>
        <p:grpSpPr>
          <a:xfrm>
            <a:off x="7333457" y="4578624"/>
            <a:ext cx="1465857" cy="808509"/>
            <a:chOff x="7333457" y="3674715"/>
            <a:chExt cx="1465857" cy="808509"/>
          </a:xfrm>
        </p:grpSpPr>
        <p:sp>
          <p:nvSpPr>
            <p:cNvPr id="76" name="Line 27"/>
            <p:cNvSpPr>
              <a:spLocks noChangeShapeType="1"/>
            </p:cNvSpPr>
            <p:nvPr/>
          </p:nvSpPr>
          <p:spPr bwMode="auto">
            <a:xfrm flipV="1">
              <a:off x="7333457" y="3692649"/>
              <a:ext cx="0" cy="79057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827748"/>
                </p:ext>
              </p:extLst>
            </p:nvPr>
          </p:nvGraphicFramePr>
          <p:xfrm>
            <a:off x="7376914" y="3674715"/>
            <a:ext cx="1422400" cy="728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44" name="Формула" r:id="rId19" imgW="469800" imgH="241200" progId="Equation.3">
                    <p:embed/>
                  </p:oleObj>
                </mc:Choice>
                <mc:Fallback>
                  <p:oleObj name="Формула" r:id="rId19" imgW="469800" imgH="241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7376914" y="3674715"/>
                          <a:ext cx="1422400" cy="7286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251520" y="44624"/>
            <a:ext cx="8686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ru-RU" altLang="ru-RU" sz="2000" dirty="0" smtClean="0">
                <a:solidFill>
                  <a:srgbClr val="000000"/>
                </a:solidFill>
                <a:latin typeface="Times New Roman" pitchFamily="18" charset="0"/>
              </a:rPr>
              <a:t>Протон влетает в плоский горизонтальный конденсатор параллельно его пластинам со скоростью 150 км/с. Напряженность поля внутри конденсатора 20 В/см, длина пластин конденсатора 10 см. С какой скоростью протон вылетает из конденсатора? Сделайте рисунок.</a:t>
            </a:r>
          </a:p>
        </p:txBody>
      </p:sp>
    </p:spTree>
    <p:extLst>
      <p:ext uri="{BB962C8B-B14F-4D97-AF65-F5344CB8AC3E}">
        <p14:creationId xmlns:p14="http://schemas.microsoft.com/office/powerpoint/2010/main" val="1300339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5" dur="2000"/>
                                        <p:tgtEl>
                                          <p:spTgt spid="8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3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3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Скругленный прямоугольник 82"/>
          <p:cNvSpPr/>
          <p:nvPr/>
        </p:nvSpPr>
        <p:spPr>
          <a:xfrm>
            <a:off x="5475288" y="45024"/>
            <a:ext cx="3561208" cy="1324527"/>
          </a:xfrm>
          <a:prstGeom prst="roundRect">
            <a:avLst>
              <a:gd name="adj" fmla="val 11489"/>
            </a:avLst>
          </a:prstGeom>
          <a:gradFill>
            <a:gsLst>
              <a:gs pos="0">
                <a:srgbClr val="FFEF66">
                  <a:tint val="66000"/>
                  <a:satMod val="160000"/>
                </a:srgbClr>
              </a:gs>
              <a:gs pos="50000">
                <a:srgbClr val="FFEF66">
                  <a:tint val="44500"/>
                  <a:satMod val="160000"/>
                </a:srgbClr>
              </a:gs>
              <a:gs pos="100000">
                <a:srgbClr val="FFEF66">
                  <a:tint val="23500"/>
                  <a:satMod val="160000"/>
                </a:srgbClr>
              </a:gs>
            </a:gsLst>
            <a:lin ang="5400000" scaled="0"/>
          </a:gra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ru-RU" kern="0">
              <a:solidFill>
                <a:srgbClr val="FFFFFF"/>
              </a:solidFill>
              <a:latin typeface="Tahoma"/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4658866" y="1454771"/>
            <a:ext cx="1090737" cy="739776"/>
            <a:chOff x="6610424" y="1474567"/>
            <a:chExt cx="1090737" cy="739776"/>
          </a:xfrm>
        </p:grpSpPr>
        <p:sp>
          <p:nvSpPr>
            <p:cNvPr id="54" name="Пирог 53"/>
            <p:cNvSpPr/>
            <p:nvPr/>
          </p:nvSpPr>
          <p:spPr>
            <a:xfrm>
              <a:off x="6610424" y="1474567"/>
              <a:ext cx="739776" cy="739776"/>
            </a:xfrm>
            <a:prstGeom prst="pie">
              <a:avLst>
                <a:gd name="adj1" fmla="val 0"/>
                <a:gd name="adj2" fmla="val 1515166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5098320"/>
                </p:ext>
              </p:extLst>
            </p:nvPr>
          </p:nvGraphicFramePr>
          <p:xfrm>
            <a:off x="7398593" y="1817329"/>
            <a:ext cx="302568" cy="278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037" name="Формула" r:id="rId3" imgW="152280" imgH="139680" progId="Equation.3">
                    <p:embed/>
                  </p:oleObj>
                </mc:Choice>
                <mc:Fallback>
                  <p:oleObj name="Формула" r:id="rId3" imgW="152280" imgH="139680" progId="Equation.3">
                    <p:embed/>
                    <p:pic>
                      <p:nvPicPr>
                        <p:cNvPr id="0" name="Объект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98593" y="1817329"/>
                          <a:ext cx="302568" cy="2781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Группа 1"/>
          <p:cNvGrpSpPr/>
          <p:nvPr/>
        </p:nvGrpSpPr>
        <p:grpSpPr>
          <a:xfrm>
            <a:off x="457200" y="1162148"/>
            <a:ext cx="8342114" cy="4787132"/>
            <a:chOff x="457200" y="1162148"/>
            <a:chExt cx="8342114" cy="4787132"/>
          </a:xfrm>
        </p:grpSpPr>
        <p:sp>
          <p:nvSpPr>
            <p:cNvPr id="3" name="Freeform 56"/>
            <p:cNvSpPr>
              <a:spLocks/>
            </p:cNvSpPr>
            <p:nvPr/>
          </p:nvSpPr>
          <p:spPr bwMode="auto">
            <a:xfrm flipV="1">
              <a:off x="762000" y="3613772"/>
              <a:ext cx="5105400" cy="1081087"/>
            </a:xfrm>
            <a:custGeom>
              <a:avLst/>
              <a:gdLst>
                <a:gd name="T0" fmla="*/ 2147483647 w 552"/>
                <a:gd name="T1" fmla="*/ 2147483647 h 156"/>
                <a:gd name="T2" fmla="*/ 2147483647 w 552"/>
                <a:gd name="T3" fmla="*/ 2147483647 h 156"/>
                <a:gd name="T4" fmla="*/ 2147483647 w 552"/>
                <a:gd name="T5" fmla="*/ 2147483647 h 156"/>
                <a:gd name="T6" fmla="*/ 2147483647 w 552"/>
                <a:gd name="T7" fmla="*/ 2147483647 h 156"/>
                <a:gd name="T8" fmla="*/ 2147483647 w 552"/>
                <a:gd name="T9" fmla="*/ 2147483647 h 156"/>
                <a:gd name="T10" fmla="*/ 2147483647 w 552"/>
                <a:gd name="T11" fmla="*/ 2147483647 h 156"/>
                <a:gd name="T12" fmla="*/ 2147483647 w 552"/>
                <a:gd name="T13" fmla="*/ 2147483647 h 156"/>
                <a:gd name="T14" fmla="*/ 2147483647 w 552"/>
                <a:gd name="T15" fmla="*/ 2147483647 h 156"/>
                <a:gd name="T16" fmla="*/ 2147483647 w 552"/>
                <a:gd name="T17" fmla="*/ 2147483647 h 156"/>
                <a:gd name="T18" fmla="*/ 2147483647 w 552"/>
                <a:gd name="T19" fmla="*/ 2147483647 h 156"/>
                <a:gd name="T20" fmla="*/ 2147483647 w 552"/>
                <a:gd name="T21" fmla="*/ 2147483647 h 156"/>
                <a:gd name="T22" fmla="*/ 2147483647 w 552"/>
                <a:gd name="T23" fmla="*/ 2147483647 h 156"/>
                <a:gd name="T24" fmla="*/ 2147483647 w 552"/>
                <a:gd name="T25" fmla="*/ 2147483647 h 156"/>
                <a:gd name="T26" fmla="*/ 2147483647 w 552"/>
                <a:gd name="T27" fmla="*/ 2147483647 h 156"/>
                <a:gd name="T28" fmla="*/ 2147483647 w 552"/>
                <a:gd name="T29" fmla="*/ 2147483647 h 156"/>
                <a:gd name="T30" fmla="*/ 2147483647 w 552"/>
                <a:gd name="T31" fmla="*/ 2147483647 h 156"/>
                <a:gd name="T32" fmla="*/ 2147483647 w 552"/>
                <a:gd name="T33" fmla="*/ 2147483647 h 156"/>
                <a:gd name="T34" fmla="*/ 2147483647 w 552"/>
                <a:gd name="T35" fmla="*/ 2147483647 h 156"/>
                <a:gd name="T36" fmla="*/ 2147483647 w 552"/>
                <a:gd name="T37" fmla="*/ 2147483647 h 156"/>
                <a:gd name="T38" fmla="*/ 2147483647 w 552"/>
                <a:gd name="T39" fmla="*/ 2147483647 h 156"/>
                <a:gd name="T40" fmla="*/ 2147483647 w 552"/>
                <a:gd name="T41" fmla="*/ 2147483647 h 156"/>
                <a:gd name="T42" fmla="*/ 2147483647 w 552"/>
                <a:gd name="T43" fmla="*/ 2147483647 h 156"/>
                <a:gd name="T44" fmla="*/ 2147483647 w 552"/>
                <a:gd name="T45" fmla="*/ 2147483647 h 156"/>
                <a:gd name="T46" fmla="*/ 2147483647 w 552"/>
                <a:gd name="T47" fmla="*/ 2147483647 h 156"/>
                <a:gd name="T48" fmla="*/ 2147483647 w 552"/>
                <a:gd name="T49" fmla="*/ 2147483647 h 156"/>
                <a:gd name="T50" fmla="*/ 2147483647 w 552"/>
                <a:gd name="T51" fmla="*/ 2147483647 h 156"/>
                <a:gd name="T52" fmla="*/ 2147483647 w 552"/>
                <a:gd name="T53" fmla="*/ 2147483647 h 156"/>
                <a:gd name="T54" fmla="*/ 2147483647 w 552"/>
                <a:gd name="T55" fmla="*/ 2147483647 h 156"/>
                <a:gd name="T56" fmla="*/ 2147483647 w 552"/>
                <a:gd name="T57" fmla="*/ 2147483647 h 156"/>
                <a:gd name="T58" fmla="*/ 2147483647 w 552"/>
                <a:gd name="T59" fmla="*/ 2147483647 h 156"/>
                <a:gd name="T60" fmla="*/ 2147483647 w 552"/>
                <a:gd name="T61" fmla="*/ 2147483647 h 156"/>
                <a:gd name="T62" fmla="*/ 2147483647 w 552"/>
                <a:gd name="T63" fmla="*/ 2147483647 h 156"/>
                <a:gd name="T64" fmla="*/ 2147483647 w 552"/>
                <a:gd name="T65" fmla="*/ 2147483647 h 156"/>
                <a:gd name="T66" fmla="*/ 2147483647 w 552"/>
                <a:gd name="T67" fmla="*/ 2147483647 h 156"/>
                <a:gd name="T68" fmla="*/ 2147483647 w 552"/>
                <a:gd name="T69" fmla="*/ 2147483647 h 156"/>
                <a:gd name="T70" fmla="*/ 2147483647 w 552"/>
                <a:gd name="T71" fmla="*/ 2147483647 h 156"/>
                <a:gd name="T72" fmla="*/ 2147483647 w 552"/>
                <a:gd name="T73" fmla="*/ 2147483647 h 156"/>
                <a:gd name="T74" fmla="*/ 2147483647 w 552"/>
                <a:gd name="T75" fmla="*/ 2147483647 h 156"/>
                <a:gd name="T76" fmla="*/ 2147483647 w 552"/>
                <a:gd name="T77" fmla="*/ 2147483647 h 156"/>
                <a:gd name="T78" fmla="*/ 2147483647 w 552"/>
                <a:gd name="T79" fmla="*/ 2147483647 h 156"/>
                <a:gd name="T80" fmla="*/ 2147483647 w 552"/>
                <a:gd name="T81" fmla="*/ 2147483647 h 156"/>
                <a:gd name="T82" fmla="*/ 2147483647 w 552"/>
                <a:gd name="T83" fmla="*/ 2147483647 h 156"/>
                <a:gd name="T84" fmla="*/ 2147483647 w 552"/>
                <a:gd name="T85" fmla="*/ 2147483647 h 156"/>
                <a:gd name="T86" fmla="*/ 2147483647 w 552"/>
                <a:gd name="T87" fmla="*/ 2147483647 h 156"/>
                <a:gd name="T88" fmla="*/ 2147483647 w 552"/>
                <a:gd name="T89" fmla="*/ 2147483647 h 156"/>
                <a:gd name="T90" fmla="*/ 2147483647 w 552"/>
                <a:gd name="T91" fmla="*/ 2147483647 h 156"/>
                <a:gd name="T92" fmla="*/ 2147483647 w 552"/>
                <a:gd name="T93" fmla="*/ 2147483647 h 156"/>
                <a:gd name="T94" fmla="*/ 2147483647 w 552"/>
                <a:gd name="T95" fmla="*/ 2147483647 h 156"/>
                <a:gd name="T96" fmla="*/ 2147483647 w 552"/>
                <a:gd name="T97" fmla="*/ 2147483647 h 156"/>
                <a:gd name="T98" fmla="*/ 2147483647 w 552"/>
                <a:gd name="T99" fmla="*/ 2147483647 h 156"/>
                <a:gd name="T100" fmla="*/ 2147483647 w 552"/>
                <a:gd name="T101" fmla="*/ 2147483647 h 156"/>
                <a:gd name="T102" fmla="*/ 2147483647 w 552"/>
                <a:gd name="T103" fmla="*/ 2147483647 h 156"/>
                <a:gd name="T104" fmla="*/ 2147483647 w 552"/>
                <a:gd name="T105" fmla="*/ 2147483647 h 156"/>
                <a:gd name="T106" fmla="*/ 2147483647 w 552"/>
                <a:gd name="T107" fmla="*/ 2147483647 h 156"/>
                <a:gd name="T108" fmla="*/ 2147483647 w 552"/>
                <a:gd name="T109" fmla="*/ 2147483647 h 156"/>
                <a:gd name="T110" fmla="*/ 2147483647 w 552"/>
                <a:gd name="T111" fmla="*/ 2147483647 h 156"/>
                <a:gd name="T112" fmla="*/ 2147483647 w 552"/>
                <a:gd name="T113" fmla="*/ 2147483647 h 156"/>
                <a:gd name="T114" fmla="*/ 2147483647 w 552"/>
                <a:gd name="T115" fmla="*/ 2147483647 h 156"/>
                <a:gd name="T116" fmla="*/ 2147483647 w 552"/>
                <a:gd name="T117" fmla="*/ 2147483647 h 156"/>
                <a:gd name="T118" fmla="*/ 2147483647 w 552"/>
                <a:gd name="T119" fmla="*/ 2147483647 h 156"/>
                <a:gd name="T120" fmla="*/ 2147483647 w 552"/>
                <a:gd name="T121" fmla="*/ 2147483647 h 15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52" h="156">
                  <a:moveTo>
                    <a:pt x="0" y="156"/>
                  </a:moveTo>
                  <a:lnTo>
                    <a:pt x="1" y="156"/>
                  </a:lnTo>
                  <a:lnTo>
                    <a:pt x="2" y="156"/>
                  </a:lnTo>
                  <a:lnTo>
                    <a:pt x="3" y="156"/>
                  </a:lnTo>
                  <a:lnTo>
                    <a:pt x="4" y="156"/>
                  </a:lnTo>
                  <a:lnTo>
                    <a:pt x="5" y="156"/>
                  </a:lnTo>
                  <a:lnTo>
                    <a:pt x="6" y="156"/>
                  </a:lnTo>
                  <a:lnTo>
                    <a:pt x="7" y="156"/>
                  </a:lnTo>
                  <a:lnTo>
                    <a:pt x="8" y="156"/>
                  </a:lnTo>
                  <a:lnTo>
                    <a:pt x="9" y="156"/>
                  </a:lnTo>
                  <a:lnTo>
                    <a:pt x="10" y="156"/>
                  </a:lnTo>
                  <a:lnTo>
                    <a:pt x="11" y="156"/>
                  </a:lnTo>
                  <a:lnTo>
                    <a:pt x="12" y="156"/>
                  </a:lnTo>
                  <a:lnTo>
                    <a:pt x="13" y="156"/>
                  </a:lnTo>
                  <a:lnTo>
                    <a:pt x="14" y="156"/>
                  </a:lnTo>
                  <a:lnTo>
                    <a:pt x="15" y="156"/>
                  </a:lnTo>
                  <a:lnTo>
                    <a:pt x="16" y="156"/>
                  </a:lnTo>
                  <a:lnTo>
                    <a:pt x="17" y="156"/>
                  </a:lnTo>
                  <a:lnTo>
                    <a:pt x="18" y="156"/>
                  </a:lnTo>
                  <a:lnTo>
                    <a:pt x="19" y="156"/>
                  </a:lnTo>
                  <a:lnTo>
                    <a:pt x="20" y="156"/>
                  </a:lnTo>
                  <a:lnTo>
                    <a:pt x="21" y="156"/>
                  </a:lnTo>
                  <a:lnTo>
                    <a:pt x="22" y="156"/>
                  </a:lnTo>
                  <a:lnTo>
                    <a:pt x="23" y="156"/>
                  </a:lnTo>
                  <a:lnTo>
                    <a:pt x="24" y="156"/>
                  </a:lnTo>
                  <a:lnTo>
                    <a:pt x="25" y="156"/>
                  </a:lnTo>
                  <a:lnTo>
                    <a:pt x="26" y="156"/>
                  </a:lnTo>
                  <a:lnTo>
                    <a:pt x="27" y="156"/>
                  </a:lnTo>
                  <a:lnTo>
                    <a:pt x="28" y="156"/>
                  </a:lnTo>
                  <a:lnTo>
                    <a:pt x="29" y="156"/>
                  </a:lnTo>
                  <a:lnTo>
                    <a:pt x="30" y="156"/>
                  </a:lnTo>
                  <a:lnTo>
                    <a:pt x="31" y="156"/>
                  </a:lnTo>
                  <a:lnTo>
                    <a:pt x="32" y="155"/>
                  </a:lnTo>
                  <a:lnTo>
                    <a:pt x="33" y="155"/>
                  </a:lnTo>
                  <a:lnTo>
                    <a:pt x="34" y="155"/>
                  </a:lnTo>
                  <a:lnTo>
                    <a:pt x="35" y="155"/>
                  </a:lnTo>
                  <a:lnTo>
                    <a:pt x="36" y="155"/>
                  </a:lnTo>
                  <a:lnTo>
                    <a:pt x="37" y="155"/>
                  </a:lnTo>
                  <a:lnTo>
                    <a:pt x="38" y="155"/>
                  </a:lnTo>
                  <a:lnTo>
                    <a:pt x="39" y="155"/>
                  </a:lnTo>
                  <a:lnTo>
                    <a:pt x="40" y="155"/>
                  </a:lnTo>
                  <a:lnTo>
                    <a:pt x="41" y="155"/>
                  </a:lnTo>
                  <a:lnTo>
                    <a:pt x="42" y="155"/>
                  </a:lnTo>
                  <a:lnTo>
                    <a:pt x="43" y="155"/>
                  </a:lnTo>
                  <a:lnTo>
                    <a:pt x="44" y="155"/>
                  </a:lnTo>
                  <a:lnTo>
                    <a:pt x="45" y="155"/>
                  </a:lnTo>
                  <a:lnTo>
                    <a:pt x="46" y="155"/>
                  </a:lnTo>
                  <a:lnTo>
                    <a:pt x="47" y="155"/>
                  </a:lnTo>
                  <a:lnTo>
                    <a:pt x="48" y="155"/>
                  </a:lnTo>
                  <a:lnTo>
                    <a:pt x="49" y="155"/>
                  </a:lnTo>
                  <a:lnTo>
                    <a:pt x="50" y="155"/>
                  </a:lnTo>
                  <a:lnTo>
                    <a:pt x="51" y="155"/>
                  </a:lnTo>
                  <a:lnTo>
                    <a:pt x="52" y="155"/>
                  </a:lnTo>
                  <a:lnTo>
                    <a:pt x="53" y="155"/>
                  </a:lnTo>
                  <a:lnTo>
                    <a:pt x="54" y="155"/>
                  </a:lnTo>
                  <a:lnTo>
                    <a:pt x="55" y="154"/>
                  </a:lnTo>
                  <a:lnTo>
                    <a:pt x="56" y="154"/>
                  </a:lnTo>
                  <a:lnTo>
                    <a:pt x="57" y="154"/>
                  </a:lnTo>
                  <a:lnTo>
                    <a:pt x="58" y="154"/>
                  </a:lnTo>
                  <a:lnTo>
                    <a:pt x="59" y="154"/>
                  </a:lnTo>
                  <a:lnTo>
                    <a:pt x="60" y="154"/>
                  </a:lnTo>
                  <a:lnTo>
                    <a:pt x="61" y="154"/>
                  </a:lnTo>
                  <a:lnTo>
                    <a:pt x="62" y="154"/>
                  </a:lnTo>
                  <a:lnTo>
                    <a:pt x="63" y="154"/>
                  </a:lnTo>
                  <a:lnTo>
                    <a:pt x="64" y="154"/>
                  </a:lnTo>
                  <a:lnTo>
                    <a:pt x="65" y="154"/>
                  </a:lnTo>
                  <a:lnTo>
                    <a:pt x="66" y="154"/>
                  </a:lnTo>
                  <a:lnTo>
                    <a:pt x="67" y="154"/>
                  </a:lnTo>
                  <a:lnTo>
                    <a:pt x="68" y="154"/>
                  </a:lnTo>
                  <a:lnTo>
                    <a:pt x="69" y="154"/>
                  </a:lnTo>
                  <a:lnTo>
                    <a:pt x="70" y="153"/>
                  </a:lnTo>
                  <a:lnTo>
                    <a:pt x="71" y="153"/>
                  </a:lnTo>
                  <a:lnTo>
                    <a:pt x="72" y="153"/>
                  </a:lnTo>
                  <a:lnTo>
                    <a:pt x="73" y="153"/>
                  </a:lnTo>
                  <a:lnTo>
                    <a:pt x="74" y="153"/>
                  </a:lnTo>
                  <a:lnTo>
                    <a:pt x="75" y="153"/>
                  </a:lnTo>
                  <a:lnTo>
                    <a:pt x="76" y="153"/>
                  </a:lnTo>
                  <a:lnTo>
                    <a:pt x="77" y="153"/>
                  </a:lnTo>
                  <a:lnTo>
                    <a:pt x="78" y="153"/>
                  </a:lnTo>
                  <a:lnTo>
                    <a:pt x="79" y="153"/>
                  </a:lnTo>
                  <a:lnTo>
                    <a:pt x="80" y="153"/>
                  </a:lnTo>
                  <a:lnTo>
                    <a:pt x="81" y="153"/>
                  </a:lnTo>
                  <a:lnTo>
                    <a:pt x="82" y="153"/>
                  </a:lnTo>
                  <a:lnTo>
                    <a:pt x="83" y="152"/>
                  </a:lnTo>
                  <a:lnTo>
                    <a:pt x="84" y="152"/>
                  </a:lnTo>
                  <a:lnTo>
                    <a:pt x="85" y="152"/>
                  </a:lnTo>
                  <a:lnTo>
                    <a:pt x="86" y="152"/>
                  </a:lnTo>
                  <a:lnTo>
                    <a:pt x="87" y="152"/>
                  </a:lnTo>
                  <a:lnTo>
                    <a:pt x="88" y="152"/>
                  </a:lnTo>
                  <a:lnTo>
                    <a:pt x="89" y="152"/>
                  </a:lnTo>
                  <a:lnTo>
                    <a:pt x="90" y="152"/>
                  </a:lnTo>
                  <a:lnTo>
                    <a:pt x="91" y="152"/>
                  </a:lnTo>
                  <a:lnTo>
                    <a:pt x="92" y="152"/>
                  </a:lnTo>
                  <a:lnTo>
                    <a:pt x="93" y="152"/>
                  </a:lnTo>
                  <a:lnTo>
                    <a:pt x="94" y="151"/>
                  </a:lnTo>
                  <a:lnTo>
                    <a:pt x="95" y="151"/>
                  </a:lnTo>
                  <a:lnTo>
                    <a:pt x="96" y="151"/>
                  </a:lnTo>
                  <a:lnTo>
                    <a:pt x="97" y="151"/>
                  </a:lnTo>
                  <a:lnTo>
                    <a:pt x="98" y="151"/>
                  </a:lnTo>
                  <a:lnTo>
                    <a:pt x="99" y="151"/>
                  </a:lnTo>
                  <a:lnTo>
                    <a:pt x="100" y="151"/>
                  </a:lnTo>
                  <a:lnTo>
                    <a:pt x="101" y="151"/>
                  </a:lnTo>
                  <a:lnTo>
                    <a:pt x="102" y="151"/>
                  </a:lnTo>
                  <a:lnTo>
                    <a:pt x="103" y="151"/>
                  </a:lnTo>
                  <a:lnTo>
                    <a:pt x="104" y="150"/>
                  </a:lnTo>
                  <a:lnTo>
                    <a:pt x="105" y="150"/>
                  </a:lnTo>
                  <a:lnTo>
                    <a:pt x="106" y="150"/>
                  </a:lnTo>
                  <a:lnTo>
                    <a:pt x="107" y="150"/>
                  </a:lnTo>
                  <a:lnTo>
                    <a:pt x="108" y="150"/>
                  </a:lnTo>
                  <a:lnTo>
                    <a:pt x="109" y="150"/>
                  </a:lnTo>
                  <a:lnTo>
                    <a:pt x="110" y="150"/>
                  </a:lnTo>
                  <a:lnTo>
                    <a:pt x="111" y="150"/>
                  </a:lnTo>
                  <a:lnTo>
                    <a:pt x="112" y="150"/>
                  </a:lnTo>
                  <a:lnTo>
                    <a:pt x="113" y="149"/>
                  </a:lnTo>
                  <a:lnTo>
                    <a:pt x="114" y="149"/>
                  </a:lnTo>
                  <a:lnTo>
                    <a:pt x="115" y="149"/>
                  </a:lnTo>
                  <a:lnTo>
                    <a:pt x="116" y="149"/>
                  </a:lnTo>
                  <a:lnTo>
                    <a:pt x="117" y="149"/>
                  </a:lnTo>
                  <a:lnTo>
                    <a:pt x="118" y="149"/>
                  </a:lnTo>
                  <a:lnTo>
                    <a:pt x="119" y="149"/>
                  </a:lnTo>
                  <a:lnTo>
                    <a:pt x="120" y="149"/>
                  </a:lnTo>
                  <a:lnTo>
                    <a:pt x="121" y="148"/>
                  </a:lnTo>
                  <a:lnTo>
                    <a:pt x="122" y="148"/>
                  </a:lnTo>
                  <a:lnTo>
                    <a:pt x="123" y="148"/>
                  </a:lnTo>
                  <a:lnTo>
                    <a:pt x="124" y="148"/>
                  </a:lnTo>
                  <a:lnTo>
                    <a:pt x="125" y="148"/>
                  </a:lnTo>
                  <a:lnTo>
                    <a:pt x="126" y="148"/>
                  </a:lnTo>
                  <a:lnTo>
                    <a:pt x="127" y="148"/>
                  </a:lnTo>
                  <a:lnTo>
                    <a:pt x="128" y="148"/>
                  </a:lnTo>
                  <a:lnTo>
                    <a:pt x="129" y="147"/>
                  </a:lnTo>
                  <a:lnTo>
                    <a:pt x="130" y="147"/>
                  </a:lnTo>
                  <a:lnTo>
                    <a:pt x="131" y="147"/>
                  </a:lnTo>
                  <a:lnTo>
                    <a:pt x="132" y="147"/>
                  </a:lnTo>
                  <a:lnTo>
                    <a:pt x="133" y="147"/>
                  </a:lnTo>
                  <a:lnTo>
                    <a:pt x="134" y="147"/>
                  </a:lnTo>
                  <a:lnTo>
                    <a:pt x="135" y="147"/>
                  </a:lnTo>
                  <a:lnTo>
                    <a:pt x="136" y="147"/>
                  </a:lnTo>
                  <a:lnTo>
                    <a:pt x="137" y="146"/>
                  </a:lnTo>
                  <a:lnTo>
                    <a:pt x="138" y="146"/>
                  </a:lnTo>
                  <a:lnTo>
                    <a:pt x="139" y="146"/>
                  </a:lnTo>
                  <a:lnTo>
                    <a:pt x="140" y="146"/>
                  </a:lnTo>
                  <a:lnTo>
                    <a:pt x="141" y="146"/>
                  </a:lnTo>
                  <a:lnTo>
                    <a:pt x="142" y="146"/>
                  </a:lnTo>
                  <a:lnTo>
                    <a:pt x="143" y="146"/>
                  </a:lnTo>
                  <a:lnTo>
                    <a:pt x="144" y="145"/>
                  </a:lnTo>
                  <a:lnTo>
                    <a:pt x="145" y="145"/>
                  </a:lnTo>
                  <a:lnTo>
                    <a:pt x="146" y="145"/>
                  </a:lnTo>
                  <a:lnTo>
                    <a:pt x="147" y="145"/>
                  </a:lnTo>
                  <a:lnTo>
                    <a:pt x="148" y="145"/>
                  </a:lnTo>
                  <a:lnTo>
                    <a:pt x="149" y="145"/>
                  </a:lnTo>
                  <a:lnTo>
                    <a:pt x="150" y="144"/>
                  </a:lnTo>
                  <a:lnTo>
                    <a:pt x="151" y="144"/>
                  </a:lnTo>
                  <a:lnTo>
                    <a:pt x="152" y="144"/>
                  </a:lnTo>
                  <a:lnTo>
                    <a:pt x="153" y="144"/>
                  </a:lnTo>
                  <a:lnTo>
                    <a:pt x="154" y="144"/>
                  </a:lnTo>
                  <a:lnTo>
                    <a:pt x="155" y="144"/>
                  </a:lnTo>
                  <a:lnTo>
                    <a:pt x="156" y="144"/>
                  </a:lnTo>
                  <a:lnTo>
                    <a:pt x="157" y="143"/>
                  </a:lnTo>
                  <a:lnTo>
                    <a:pt x="158" y="143"/>
                  </a:lnTo>
                  <a:lnTo>
                    <a:pt x="159" y="143"/>
                  </a:lnTo>
                  <a:lnTo>
                    <a:pt x="160" y="143"/>
                  </a:lnTo>
                  <a:lnTo>
                    <a:pt x="161" y="143"/>
                  </a:lnTo>
                  <a:lnTo>
                    <a:pt x="162" y="143"/>
                  </a:lnTo>
                  <a:lnTo>
                    <a:pt x="163" y="142"/>
                  </a:lnTo>
                  <a:lnTo>
                    <a:pt x="164" y="142"/>
                  </a:lnTo>
                  <a:lnTo>
                    <a:pt x="165" y="142"/>
                  </a:lnTo>
                  <a:lnTo>
                    <a:pt x="166" y="142"/>
                  </a:lnTo>
                  <a:lnTo>
                    <a:pt x="167" y="142"/>
                  </a:lnTo>
                  <a:lnTo>
                    <a:pt x="168" y="142"/>
                  </a:lnTo>
                  <a:lnTo>
                    <a:pt x="169" y="141"/>
                  </a:lnTo>
                  <a:lnTo>
                    <a:pt x="170" y="141"/>
                  </a:lnTo>
                  <a:lnTo>
                    <a:pt x="171" y="141"/>
                  </a:lnTo>
                  <a:lnTo>
                    <a:pt x="172" y="141"/>
                  </a:lnTo>
                  <a:lnTo>
                    <a:pt x="173" y="141"/>
                  </a:lnTo>
                  <a:lnTo>
                    <a:pt x="174" y="140"/>
                  </a:lnTo>
                  <a:lnTo>
                    <a:pt x="175" y="140"/>
                  </a:lnTo>
                  <a:lnTo>
                    <a:pt x="176" y="140"/>
                  </a:lnTo>
                  <a:lnTo>
                    <a:pt x="177" y="140"/>
                  </a:lnTo>
                  <a:lnTo>
                    <a:pt x="178" y="140"/>
                  </a:lnTo>
                  <a:lnTo>
                    <a:pt x="179" y="140"/>
                  </a:lnTo>
                  <a:lnTo>
                    <a:pt x="180" y="139"/>
                  </a:lnTo>
                  <a:lnTo>
                    <a:pt x="181" y="139"/>
                  </a:lnTo>
                  <a:lnTo>
                    <a:pt x="182" y="139"/>
                  </a:lnTo>
                  <a:lnTo>
                    <a:pt x="183" y="139"/>
                  </a:lnTo>
                  <a:lnTo>
                    <a:pt x="184" y="139"/>
                  </a:lnTo>
                  <a:lnTo>
                    <a:pt x="185" y="138"/>
                  </a:lnTo>
                  <a:lnTo>
                    <a:pt x="186" y="138"/>
                  </a:lnTo>
                  <a:lnTo>
                    <a:pt x="187" y="138"/>
                  </a:lnTo>
                  <a:lnTo>
                    <a:pt x="188" y="138"/>
                  </a:lnTo>
                  <a:lnTo>
                    <a:pt x="189" y="138"/>
                  </a:lnTo>
                  <a:lnTo>
                    <a:pt x="190" y="137"/>
                  </a:lnTo>
                  <a:lnTo>
                    <a:pt x="191" y="137"/>
                  </a:lnTo>
                  <a:lnTo>
                    <a:pt x="192" y="137"/>
                  </a:lnTo>
                  <a:lnTo>
                    <a:pt x="193" y="137"/>
                  </a:lnTo>
                  <a:lnTo>
                    <a:pt x="194" y="137"/>
                  </a:lnTo>
                  <a:lnTo>
                    <a:pt x="195" y="136"/>
                  </a:lnTo>
                  <a:lnTo>
                    <a:pt x="196" y="136"/>
                  </a:lnTo>
                  <a:lnTo>
                    <a:pt x="197" y="136"/>
                  </a:lnTo>
                  <a:lnTo>
                    <a:pt x="198" y="136"/>
                  </a:lnTo>
                  <a:lnTo>
                    <a:pt x="199" y="136"/>
                  </a:lnTo>
                  <a:lnTo>
                    <a:pt x="200" y="135"/>
                  </a:lnTo>
                  <a:lnTo>
                    <a:pt x="201" y="135"/>
                  </a:lnTo>
                  <a:lnTo>
                    <a:pt x="202" y="135"/>
                  </a:lnTo>
                  <a:lnTo>
                    <a:pt x="203" y="135"/>
                  </a:lnTo>
                  <a:lnTo>
                    <a:pt x="204" y="135"/>
                  </a:lnTo>
                  <a:lnTo>
                    <a:pt x="205" y="134"/>
                  </a:lnTo>
                  <a:lnTo>
                    <a:pt x="206" y="134"/>
                  </a:lnTo>
                  <a:lnTo>
                    <a:pt x="207" y="134"/>
                  </a:lnTo>
                  <a:lnTo>
                    <a:pt x="208" y="134"/>
                  </a:lnTo>
                  <a:lnTo>
                    <a:pt x="209" y="134"/>
                  </a:lnTo>
                  <a:lnTo>
                    <a:pt x="210" y="133"/>
                  </a:lnTo>
                  <a:lnTo>
                    <a:pt x="211" y="133"/>
                  </a:lnTo>
                  <a:lnTo>
                    <a:pt x="212" y="133"/>
                  </a:lnTo>
                  <a:lnTo>
                    <a:pt x="213" y="133"/>
                  </a:lnTo>
                  <a:lnTo>
                    <a:pt x="214" y="132"/>
                  </a:lnTo>
                  <a:lnTo>
                    <a:pt x="215" y="132"/>
                  </a:lnTo>
                  <a:lnTo>
                    <a:pt x="216" y="132"/>
                  </a:lnTo>
                  <a:lnTo>
                    <a:pt x="217" y="132"/>
                  </a:lnTo>
                  <a:lnTo>
                    <a:pt x="218" y="132"/>
                  </a:lnTo>
                  <a:lnTo>
                    <a:pt x="219" y="131"/>
                  </a:lnTo>
                  <a:lnTo>
                    <a:pt x="220" y="131"/>
                  </a:lnTo>
                  <a:lnTo>
                    <a:pt x="221" y="131"/>
                  </a:lnTo>
                  <a:lnTo>
                    <a:pt x="222" y="131"/>
                  </a:lnTo>
                  <a:lnTo>
                    <a:pt x="223" y="130"/>
                  </a:lnTo>
                  <a:lnTo>
                    <a:pt x="224" y="130"/>
                  </a:lnTo>
                  <a:lnTo>
                    <a:pt x="225" y="130"/>
                  </a:lnTo>
                  <a:lnTo>
                    <a:pt x="226" y="130"/>
                  </a:lnTo>
                  <a:lnTo>
                    <a:pt x="227" y="130"/>
                  </a:lnTo>
                  <a:lnTo>
                    <a:pt x="228" y="129"/>
                  </a:lnTo>
                  <a:lnTo>
                    <a:pt x="229" y="129"/>
                  </a:lnTo>
                  <a:lnTo>
                    <a:pt x="230" y="129"/>
                  </a:lnTo>
                  <a:lnTo>
                    <a:pt x="231" y="129"/>
                  </a:lnTo>
                  <a:lnTo>
                    <a:pt x="232" y="128"/>
                  </a:lnTo>
                  <a:lnTo>
                    <a:pt x="233" y="128"/>
                  </a:lnTo>
                  <a:lnTo>
                    <a:pt x="234" y="128"/>
                  </a:lnTo>
                  <a:lnTo>
                    <a:pt x="235" y="128"/>
                  </a:lnTo>
                  <a:lnTo>
                    <a:pt x="236" y="127"/>
                  </a:lnTo>
                  <a:lnTo>
                    <a:pt x="237" y="127"/>
                  </a:lnTo>
                  <a:lnTo>
                    <a:pt x="238" y="127"/>
                  </a:lnTo>
                  <a:lnTo>
                    <a:pt x="239" y="127"/>
                  </a:lnTo>
                  <a:lnTo>
                    <a:pt x="240" y="126"/>
                  </a:lnTo>
                  <a:lnTo>
                    <a:pt x="241" y="126"/>
                  </a:lnTo>
                  <a:lnTo>
                    <a:pt x="242" y="126"/>
                  </a:lnTo>
                  <a:lnTo>
                    <a:pt x="243" y="126"/>
                  </a:lnTo>
                  <a:lnTo>
                    <a:pt x="244" y="125"/>
                  </a:lnTo>
                  <a:lnTo>
                    <a:pt x="245" y="125"/>
                  </a:lnTo>
                  <a:lnTo>
                    <a:pt x="246" y="125"/>
                  </a:lnTo>
                  <a:lnTo>
                    <a:pt x="247" y="125"/>
                  </a:lnTo>
                  <a:lnTo>
                    <a:pt x="248" y="124"/>
                  </a:lnTo>
                  <a:lnTo>
                    <a:pt x="249" y="124"/>
                  </a:lnTo>
                  <a:lnTo>
                    <a:pt x="250" y="124"/>
                  </a:lnTo>
                  <a:lnTo>
                    <a:pt x="251" y="124"/>
                  </a:lnTo>
                  <a:lnTo>
                    <a:pt x="252" y="123"/>
                  </a:lnTo>
                  <a:lnTo>
                    <a:pt x="253" y="123"/>
                  </a:lnTo>
                  <a:lnTo>
                    <a:pt x="254" y="123"/>
                  </a:lnTo>
                  <a:lnTo>
                    <a:pt x="255" y="123"/>
                  </a:lnTo>
                  <a:lnTo>
                    <a:pt x="256" y="122"/>
                  </a:lnTo>
                  <a:lnTo>
                    <a:pt x="257" y="122"/>
                  </a:lnTo>
                  <a:lnTo>
                    <a:pt x="258" y="122"/>
                  </a:lnTo>
                  <a:lnTo>
                    <a:pt x="259" y="122"/>
                  </a:lnTo>
                  <a:lnTo>
                    <a:pt x="260" y="121"/>
                  </a:lnTo>
                  <a:lnTo>
                    <a:pt x="261" y="121"/>
                  </a:lnTo>
                  <a:lnTo>
                    <a:pt x="262" y="121"/>
                  </a:lnTo>
                  <a:lnTo>
                    <a:pt x="263" y="120"/>
                  </a:lnTo>
                  <a:lnTo>
                    <a:pt x="264" y="120"/>
                  </a:lnTo>
                  <a:lnTo>
                    <a:pt x="265" y="120"/>
                  </a:lnTo>
                  <a:lnTo>
                    <a:pt x="266" y="120"/>
                  </a:lnTo>
                  <a:lnTo>
                    <a:pt x="267" y="119"/>
                  </a:lnTo>
                  <a:lnTo>
                    <a:pt x="268" y="119"/>
                  </a:lnTo>
                  <a:lnTo>
                    <a:pt x="269" y="119"/>
                  </a:lnTo>
                  <a:lnTo>
                    <a:pt x="270" y="119"/>
                  </a:lnTo>
                  <a:lnTo>
                    <a:pt x="271" y="118"/>
                  </a:lnTo>
                  <a:lnTo>
                    <a:pt x="272" y="118"/>
                  </a:lnTo>
                  <a:lnTo>
                    <a:pt x="273" y="118"/>
                  </a:lnTo>
                  <a:lnTo>
                    <a:pt x="274" y="117"/>
                  </a:lnTo>
                  <a:lnTo>
                    <a:pt x="275" y="117"/>
                  </a:lnTo>
                  <a:lnTo>
                    <a:pt x="276" y="117"/>
                  </a:lnTo>
                  <a:lnTo>
                    <a:pt x="277" y="117"/>
                  </a:lnTo>
                  <a:lnTo>
                    <a:pt x="278" y="116"/>
                  </a:lnTo>
                  <a:lnTo>
                    <a:pt x="279" y="116"/>
                  </a:lnTo>
                  <a:lnTo>
                    <a:pt x="280" y="116"/>
                  </a:lnTo>
                  <a:lnTo>
                    <a:pt x="281" y="115"/>
                  </a:lnTo>
                  <a:lnTo>
                    <a:pt x="282" y="115"/>
                  </a:lnTo>
                  <a:lnTo>
                    <a:pt x="283" y="115"/>
                  </a:lnTo>
                  <a:lnTo>
                    <a:pt x="284" y="115"/>
                  </a:lnTo>
                  <a:lnTo>
                    <a:pt x="285" y="114"/>
                  </a:lnTo>
                  <a:lnTo>
                    <a:pt x="286" y="114"/>
                  </a:lnTo>
                  <a:lnTo>
                    <a:pt x="287" y="114"/>
                  </a:lnTo>
                  <a:lnTo>
                    <a:pt x="288" y="113"/>
                  </a:lnTo>
                  <a:lnTo>
                    <a:pt x="289" y="113"/>
                  </a:lnTo>
                  <a:lnTo>
                    <a:pt x="290" y="113"/>
                  </a:lnTo>
                  <a:lnTo>
                    <a:pt x="291" y="113"/>
                  </a:lnTo>
                  <a:lnTo>
                    <a:pt x="292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5" y="111"/>
                  </a:lnTo>
                  <a:lnTo>
                    <a:pt x="296" y="111"/>
                  </a:lnTo>
                  <a:lnTo>
                    <a:pt x="297" y="111"/>
                  </a:lnTo>
                  <a:lnTo>
                    <a:pt x="298" y="110"/>
                  </a:lnTo>
                  <a:lnTo>
                    <a:pt x="299" y="110"/>
                  </a:lnTo>
                  <a:lnTo>
                    <a:pt x="300" y="110"/>
                  </a:lnTo>
                  <a:lnTo>
                    <a:pt x="301" y="109"/>
                  </a:lnTo>
                  <a:lnTo>
                    <a:pt x="302" y="109"/>
                  </a:lnTo>
                  <a:lnTo>
                    <a:pt x="303" y="109"/>
                  </a:lnTo>
                  <a:lnTo>
                    <a:pt x="304" y="109"/>
                  </a:lnTo>
                  <a:lnTo>
                    <a:pt x="305" y="108"/>
                  </a:lnTo>
                  <a:lnTo>
                    <a:pt x="306" y="108"/>
                  </a:lnTo>
                  <a:lnTo>
                    <a:pt x="307" y="108"/>
                  </a:lnTo>
                  <a:lnTo>
                    <a:pt x="308" y="107"/>
                  </a:lnTo>
                  <a:lnTo>
                    <a:pt x="309" y="107"/>
                  </a:lnTo>
                  <a:lnTo>
                    <a:pt x="310" y="107"/>
                  </a:lnTo>
                  <a:lnTo>
                    <a:pt x="311" y="106"/>
                  </a:lnTo>
                  <a:lnTo>
                    <a:pt x="312" y="106"/>
                  </a:lnTo>
                  <a:lnTo>
                    <a:pt x="313" y="106"/>
                  </a:lnTo>
                  <a:lnTo>
                    <a:pt x="314" y="105"/>
                  </a:lnTo>
                  <a:lnTo>
                    <a:pt x="315" y="105"/>
                  </a:lnTo>
                  <a:lnTo>
                    <a:pt x="316" y="105"/>
                  </a:lnTo>
                  <a:lnTo>
                    <a:pt x="317" y="104"/>
                  </a:lnTo>
                  <a:lnTo>
                    <a:pt x="318" y="104"/>
                  </a:lnTo>
                  <a:lnTo>
                    <a:pt x="319" y="104"/>
                  </a:lnTo>
                  <a:lnTo>
                    <a:pt x="320" y="103"/>
                  </a:lnTo>
                  <a:lnTo>
                    <a:pt x="321" y="103"/>
                  </a:lnTo>
                  <a:lnTo>
                    <a:pt x="322" y="103"/>
                  </a:lnTo>
                  <a:lnTo>
                    <a:pt x="323" y="102"/>
                  </a:lnTo>
                  <a:lnTo>
                    <a:pt x="324" y="102"/>
                  </a:lnTo>
                  <a:lnTo>
                    <a:pt x="325" y="102"/>
                  </a:lnTo>
                  <a:lnTo>
                    <a:pt x="326" y="101"/>
                  </a:lnTo>
                  <a:lnTo>
                    <a:pt x="327" y="101"/>
                  </a:lnTo>
                  <a:lnTo>
                    <a:pt x="328" y="101"/>
                  </a:lnTo>
                  <a:lnTo>
                    <a:pt x="329" y="100"/>
                  </a:lnTo>
                  <a:lnTo>
                    <a:pt x="330" y="100"/>
                  </a:lnTo>
                  <a:lnTo>
                    <a:pt x="331" y="100"/>
                  </a:lnTo>
                  <a:lnTo>
                    <a:pt x="332" y="99"/>
                  </a:lnTo>
                  <a:lnTo>
                    <a:pt x="333" y="99"/>
                  </a:lnTo>
                  <a:lnTo>
                    <a:pt x="334" y="99"/>
                  </a:lnTo>
                  <a:lnTo>
                    <a:pt x="335" y="98"/>
                  </a:lnTo>
                  <a:lnTo>
                    <a:pt x="336" y="98"/>
                  </a:lnTo>
                  <a:lnTo>
                    <a:pt x="337" y="98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0" y="97"/>
                  </a:lnTo>
                  <a:lnTo>
                    <a:pt x="341" y="96"/>
                  </a:lnTo>
                  <a:lnTo>
                    <a:pt x="342" y="96"/>
                  </a:lnTo>
                  <a:lnTo>
                    <a:pt x="343" y="96"/>
                  </a:lnTo>
                  <a:lnTo>
                    <a:pt x="344" y="95"/>
                  </a:lnTo>
                  <a:lnTo>
                    <a:pt x="345" y="95"/>
                  </a:lnTo>
                  <a:lnTo>
                    <a:pt x="346" y="95"/>
                  </a:lnTo>
                  <a:lnTo>
                    <a:pt x="347" y="94"/>
                  </a:lnTo>
                  <a:lnTo>
                    <a:pt x="348" y="94"/>
                  </a:lnTo>
                  <a:lnTo>
                    <a:pt x="349" y="93"/>
                  </a:lnTo>
                  <a:lnTo>
                    <a:pt x="350" y="93"/>
                  </a:lnTo>
                  <a:lnTo>
                    <a:pt x="351" y="93"/>
                  </a:lnTo>
                  <a:lnTo>
                    <a:pt x="352" y="92"/>
                  </a:lnTo>
                  <a:lnTo>
                    <a:pt x="353" y="92"/>
                  </a:lnTo>
                  <a:lnTo>
                    <a:pt x="354" y="92"/>
                  </a:lnTo>
                  <a:lnTo>
                    <a:pt x="355" y="91"/>
                  </a:lnTo>
                  <a:lnTo>
                    <a:pt x="356" y="91"/>
                  </a:lnTo>
                  <a:lnTo>
                    <a:pt x="357" y="91"/>
                  </a:lnTo>
                  <a:lnTo>
                    <a:pt x="358" y="90"/>
                  </a:lnTo>
                  <a:lnTo>
                    <a:pt x="359" y="90"/>
                  </a:lnTo>
                  <a:lnTo>
                    <a:pt x="360" y="89"/>
                  </a:lnTo>
                  <a:lnTo>
                    <a:pt x="361" y="89"/>
                  </a:lnTo>
                  <a:lnTo>
                    <a:pt x="362" y="89"/>
                  </a:lnTo>
                  <a:lnTo>
                    <a:pt x="363" y="88"/>
                  </a:lnTo>
                  <a:lnTo>
                    <a:pt x="364" y="88"/>
                  </a:lnTo>
                  <a:lnTo>
                    <a:pt x="365" y="88"/>
                  </a:lnTo>
                  <a:lnTo>
                    <a:pt x="366" y="87"/>
                  </a:lnTo>
                  <a:lnTo>
                    <a:pt x="367" y="87"/>
                  </a:lnTo>
                  <a:lnTo>
                    <a:pt x="368" y="86"/>
                  </a:lnTo>
                  <a:lnTo>
                    <a:pt x="369" y="86"/>
                  </a:lnTo>
                  <a:lnTo>
                    <a:pt x="370" y="86"/>
                  </a:lnTo>
                  <a:lnTo>
                    <a:pt x="371" y="85"/>
                  </a:lnTo>
                  <a:lnTo>
                    <a:pt x="372" y="85"/>
                  </a:lnTo>
                  <a:lnTo>
                    <a:pt x="373" y="85"/>
                  </a:lnTo>
                  <a:lnTo>
                    <a:pt x="374" y="84"/>
                  </a:lnTo>
                  <a:lnTo>
                    <a:pt x="375" y="84"/>
                  </a:lnTo>
                  <a:lnTo>
                    <a:pt x="376" y="83"/>
                  </a:lnTo>
                  <a:lnTo>
                    <a:pt x="377" y="83"/>
                  </a:lnTo>
                  <a:lnTo>
                    <a:pt x="378" y="83"/>
                  </a:lnTo>
                  <a:lnTo>
                    <a:pt x="379" y="82"/>
                  </a:lnTo>
                  <a:lnTo>
                    <a:pt x="380" y="82"/>
                  </a:lnTo>
                  <a:lnTo>
                    <a:pt x="381" y="81"/>
                  </a:lnTo>
                  <a:lnTo>
                    <a:pt x="382" y="81"/>
                  </a:lnTo>
                  <a:lnTo>
                    <a:pt x="383" y="81"/>
                  </a:lnTo>
                  <a:lnTo>
                    <a:pt x="384" y="80"/>
                  </a:lnTo>
                  <a:lnTo>
                    <a:pt x="385" y="80"/>
                  </a:lnTo>
                  <a:lnTo>
                    <a:pt x="386" y="80"/>
                  </a:lnTo>
                  <a:lnTo>
                    <a:pt x="387" y="79"/>
                  </a:lnTo>
                  <a:lnTo>
                    <a:pt x="388" y="79"/>
                  </a:lnTo>
                  <a:lnTo>
                    <a:pt x="389" y="78"/>
                  </a:lnTo>
                  <a:lnTo>
                    <a:pt x="390" y="78"/>
                  </a:lnTo>
                  <a:lnTo>
                    <a:pt x="391" y="78"/>
                  </a:lnTo>
                  <a:lnTo>
                    <a:pt x="392" y="77"/>
                  </a:lnTo>
                  <a:lnTo>
                    <a:pt x="393" y="77"/>
                  </a:lnTo>
                  <a:lnTo>
                    <a:pt x="394" y="76"/>
                  </a:lnTo>
                  <a:lnTo>
                    <a:pt x="395" y="76"/>
                  </a:lnTo>
                  <a:lnTo>
                    <a:pt x="396" y="76"/>
                  </a:lnTo>
                  <a:lnTo>
                    <a:pt x="397" y="75"/>
                  </a:lnTo>
                  <a:lnTo>
                    <a:pt x="398" y="75"/>
                  </a:lnTo>
                  <a:lnTo>
                    <a:pt x="399" y="74"/>
                  </a:lnTo>
                  <a:lnTo>
                    <a:pt x="400" y="74"/>
                  </a:lnTo>
                  <a:lnTo>
                    <a:pt x="401" y="73"/>
                  </a:lnTo>
                  <a:lnTo>
                    <a:pt x="402" y="73"/>
                  </a:lnTo>
                  <a:lnTo>
                    <a:pt x="403" y="73"/>
                  </a:lnTo>
                  <a:lnTo>
                    <a:pt x="404" y="72"/>
                  </a:lnTo>
                  <a:lnTo>
                    <a:pt x="405" y="72"/>
                  </a:lnTo>
                  <a:lnTo>
                    <a:pt x="406" y="71"/>
                  </a:lnTo>
                  <a:lnTo>
                    <a:pt x="407" y="71"/>
                  </a:lnTo>
                  <a:lnTo>
                    <a:pt x="408" y="71"/>
                  </a:lnTo>
                  <a:lnTo>
                    <a:pt x="409" y="70"/>
                  </a:lnTo>
                  <a:lnTo>
                    <a:pt x="410" y="70"/>
                  </a:lnTo>
                  <a:lnTo>
                    <a:pt x="411" y="69"/>
                  </a:lnTo>
                  <a:lnTo>
                    <a:pt x="412" y="69"/>
                  </a:lnTo>
                  <a:lnTo>
                    <a:pt x="413" y="68"/>
                  </a:lnTo>
                  <a:lnTo>
                    <a:pt x="414" y="68"/>
                  </a:lnTo>
                  <a:lnTo>
                    <a:pt x="415" y="68"/>
                  </a:lnTo>
                  <a:lnTo>
                    <a:pt x="416" y="67"/>
                  </a:lnTo>
                  <a:lnTo>
                    <a:pt x="417" y="67"/>
                  </a:lnTo>
                  <a:lnTo>
                    <a:pt x="418" y="66"/>
                  </a:lnTo>
                  <a:lnTo>
                    <a:pt x="419" y="66"/>
                  </a:lnTo>
                  <a:lnTo>
                    <a:pt x="420" y="65"/>
                  </a:lnTo>
                  <a:lnTo>
                    <a:pt x="421" y="65"/>
                  </a:lnTo>
                  <a:lnTo>
                    <a:pt x="422" y="65"/>
                  </a:lnTo>
                  <a:lnTo>
                    <a:pt x="423" y="64"/>
                  </a:lnTo>
                  <a:lnTo>
                    <a:pt x="424" y="64"/>
                  </a:lnTo>
                  <a:lnTo>
                    <a:pt x="425" y="63"/>
                  </a:lnTo>
                  <a:lnTo>
                    <a:pt x="426" y="63"/>
                  </a:lnTo>
                  <a:lnTo>
                    <a:pt x="427" y="62"/>
                  </a:lnTo>
                  <a:lnTo>
                    <a:pt x="428" y="62"/>
                  </a:lnTo>
                  <a:lnTo>
                    <a:pt x="429" y="62"/>
                  </a:lnTo>
                  <a:lnTo>
                    <a:pt x="430" y="61"/>
                  </a:lnTo>
                  <a:lnTo>
                    <a:pt x="431" y="61"/>
                  </a:lnTo>
                  <a:lnTo>
                    <a:pt x="432" y="60"/>
                  </a:lnTo>
                  <a:lnTo>
                    <a:pt x="433" y="60"/>
                  </a:lnTo>
                  <a:lnTo>
                    <a:pt x="434" y="59"/>
                  </a:lnTo>
                  <a:lnTo>
                    <a:pt x="435" y="59"/>
                  </a:lnTo>
                  <a:lnTo>
                    <a:pt x="436" y="58"/>
                  </a:lnTo>
                  <a:lnTo>
                    <a:pt x="437" y="58"/>
                  </a:lnTo>
                  <a:lnTo>
                    <a:pt x="438" y="58"/>
                  </a:lnTo>
                  <a:lnTo>
                    <a:pt x="439" y="57"/>
                  </a:lnTo>
                  <a:lnTo>
                    <a:pt x="440" y="57"/>
                  </a:lnTo>
                  <a:lnTo>
                    <a:pt x="441" y="56"/>
                  </a:lnTo>
                  <a:lnTo>
                    <a:pt x="442" y="56"/>
                  </a:lnTo>
                  <a:lnTo>
                    <a:pt x="443" y="55"/>
                  </a:lnTo>
                  <a:lnTo>
                    <a:pt x="444" y="55"/>
                  </a:lnTo>
                  <a:lnTo>
                    <a:pt x="445" y="54"/>
                  </a:lnTo>
                  <a:lnTo>
                    <a:pt x="446" y="54"/>
                  </a:lnTo>
                  <a:lnTo>
                    <a:pt x="447" y="53"/>
                  </a:lnTo>
                  <a:lnTo>
                    <a:pt x="448" y="53"/>
                  </a:lnTo>
                  <a:lnTo>
                    <a:pt x="449" y="53"/>
                  </a:lnTo>
                  <a:lnTo>
                    <a:pt x="450" y="52"/>
                  </a:lnTo>
                  <a:lnTo>
                    <a:pt x="451" y="52"/>
                  </a:lnTo>
                  <a:lnTo>
                    <a:pt x="452" y="51"/>
                  </a:lnTo>
                  <a:lnTo>
                    <a:pt x="453" y="51"/>
                  </a:lnTo>
                  <a:lnTo>
                    <a:pt x="454" y="50"/>
                  </a:lnTo>
                  <a:lnTo>
                    <a:pt x="455" y="50"/>
                  </a:lnTo>
                  <a:lnTo>
                    <a:pt x="456" y="49"/>
                  </a:lnTo>
                  <a:lnTo>
                    <a:pt x="457" y="49"/>
                  </a:lnTo>
                  <a:lnTo>
                    <a:pt x="458" y="48"/>
                  </a:lnTo>
                  <a:lnTo>
                    <a:pt x="459" y="48"/>
                  </a:lnTo>
                  <a:lnTo>
                    <a:pt x="460" y="47"/>
                  </a:lnTo>
                  <a:lnTo>
                    <a:pt x="461" y="47"/>
                  </a:lnTo>
                  <a:lnTo>
                    <a:pt x="462" y="46"/>
                  </a:lnTo>
                  <a:lnTo>
                    <a:pt x="463" y="46"/>
                  </a:lnTo>
                  <a:lnTo>
                    <a:pt x="464" y="45"/>
                  </a:lnTo>
                  <a:lnTo>
                    <a:pt x="465" y="45"/>
                  </a:lnTo>
                  <a:lnTo>
                    <a:pt x="466" y="45"/>
                  </a:lnTo>
                  <a:lnTo>
                    <a:pt x="467" y="44"/>
                  </a:lnTo>
                  <a:lnTo>
                    <a:pt x="468" y="44"/>
                  </a:lnTo>
                  <a:lnTo>
                    <a:pt x="469" y="43"/>
                  </a:lnTo>
                  <a:lnTo>
                    <a:pt x="470" y="43"/>
                  </a:lnTo>
                  <a:lnTo>
                    <a:pt x="471" y="42"/>
                  </a:lnTo>
                  <a:lnTo>
                    <a:pt x="472" y="42"/>
                  </a:lnTo>
                  <a:lnTo>
                    <a:pt x="473" y="41"/>
                  </a:lnTo>
                  <a:lnTo>
                    <a:pt x="474" y="41"/>
                  </a:lnTo>
                  <a:lnTo>
                    <a:pt x="475" y="40"/>
                  </a:lnTo>
                  <a:lnTo>
                    <a:pt x="476" y="40"/>
                  </a:lnTo>
                  <a:lnTo>
                    <a:pt x="477" y="39"/>
                  </a:lnTo>
                  <a:lnTo>
                    <a:pt x="478" y="39"/>
                  </a:lnTo>
                  <a:lnTo>
                    <a:pt x="479" y="38"/>
                  </a:lnTo>
                  <a:lnTo>
                    <a:pt x="480" y="38"/>
                  </a:lnTo>
                  <a:lnTo>
                    <a:pt x="481" y="37"/>
                  </a:lnTo>
                  <a:lnTo>
                    <a:pt x="482" y="37"/>
                  </a:lnTo>
                  <a:lnTo>
                    <a:pt x="483" y="36"/>
                  </a:lnTo>
                  <a:lnTo>
                    <a:pt x="484" y="36"/>
                  </a:lnTo>
                  <a:lnTo>
                    <a:pt x="485" y="35"/>
                  </a:lnTo>
                  <a:lnTo>
                    <a:pt x="486" y="35"/>
                  </a:lnTo>
                  <a:lnTo>
                    <a:pt x="487" y="34"/>
                  </a:lnTo>
                  <a:lnTo>
                    <a:pt x="488" y="34"/>
                  </a:lnTo>
                  <a:lnTo>
                    <a:pt x="489" y="33"/>
                  </a:lnTo>
                  <a:lnTo>
                    <a:pt x="490" y="33"/>
                  </a:lnTo>
                  <a:lnTo>
                    <a:pt x="491" y="32"/>
                  </a:lnTo>
                  <a:lnTo>
                    <a:pt x="492" y="32"/>
                  </a:lnTo>
                  <a:lnTo>
                    <a:pt x="493" y="31"/>
                  </a:lnTo>
                  <a:lnTo>
                    <a:pt x="494" y="31"/>
                  </a:lnTo>
                  <a:lnTo>
                    <a:pt x="495" y="30"/>
                  </a:lnTo>
                  <a:lnTo>
                    <a:pt x="496" y="30"/>
                  </a:lnTo>
                  <a:lnTo>
                    <a:pt x="497" y="29"/>
                  </a:lnTo>
                  <a:lnTo>
                    <a:pt x="498" y="29"/>
                  </a:lnTo>
                  <a:lnTo>
                    <a:pt x="499" y="28"/>
                  </a:lnTo>
                  <a:lnTo>
                    <a:pt x="500" y="28"/>
                  </a:lnTo>
                  <a:lnTo>
                    <a:pt x="501" y="27"/>
                  </a:lnTo>
                  <a:lnTo>
                    <a:pt x="502" y="27"/>
                  </a:lnTo>
                  <a:lnTo>
                    <a:pt x="503" y="26"/>
                  </a:lnTo>
                  <a:lnTo>
                    <a:pt x="504" y="26"/>
                  </a:lnTo>
                  <a:lnTo>
                    <a:pt x="505" y="25"/>
                  </a:lnTo>
                  <a:lnTo>
                    <a:pt x="506" y="25"/>
                  </a:lnTo>
                  <a:lnTo>
                    <a:pt x="507" y="24"/>
                  </a:lnTo>
                  <a:lnTo>
                    <a:pt x="508" y="24"/>
                  </a:lnTo>
                  <a:lnTo>
                    <a:pt x="509" y="23"/>
                  </a:lnTo>
                  <a:lnTo>
                    <a:pt x="510" y="22"/>
                  </a:lnTo>
                  <a:lnTo>
                    <a:pt x="511" y="22"/>
                  </a:lnTo>
                  <a:lnTo>
                    <a:pt x="512" y="21"/>
                  </a:lnTo>
                  <a:lnTo>
                    <a:pt x="513" y="21"/>
                  </a:lnTo>
                  <a:lnTo>
                    <a:pt x="514" y="20"/>
                  </a:lnTo>
                  <a:lnTo>
                    <a:pt x="515" y="20"/>
                  </a:lnTo>
                  <a:lnTo>
                    <a:pt x="516" y="19"/>
                  </a:lnTo>
                  <a:lnTo>
                    <a:pt x="517" y="19"/>
                  </a:lnTo>
                  <a:lnTo>
                    <a:pt x="518" y="18"/>
                  </a:lnTo>
                  <a:lnTo>
                    <a:pt x="519" y="18"/>
                  </a:lnTo>
                  <a:lnTo>
                    <a:pt x="520" y="17"/>
                  </a:lnTo>
                  <a:lnTo>
                    <a:pt x="521" y="17"/>
                  </a:lnTo>
                  <a:lnTo>
                    <a:pt x="522" y="16"/>
                  </a:lnTo>
                  <a:lnTo>
                    <a:pt x="523" y="16"/>
                  </a:lnTo>
                  <a:lnTo>
                    <a:pt x="524" y="15"/>
                  </a:lnTo>
                  <a:lnTo>
                    <a:pt x="525" y="15"/>
                  </a:lnTo>
                  <a:lnTo>
                    <a:pt x="526" y="14"/>
                  </a:lnTo>
                  <a:lnTo>
                    <a:pt x="527" y="13"/>
                  </a:lnTo>
                  <a:lnTo>
                    <a:pt x="528" y="13"/>
                  </a:lnTo>
                  <a:lnTo>
                    <a:pt x="529" y="12"/>
                  </a:lnTo>
                  <a:lnTo>
                    <a:pt x="530" y="12"/>
                  </a:lnTo>
                  <a:lnTo>
                    <a:pt x="531" y="11"/>
                  </a:lnTo>
                  <a:lnTo>
                    <a:pt x="532" y="11"/>
                  </a:lnTo>
                  <a:lnTo>
                    <a:pt x="533" y="10"/>
                  </a:lnTo>
                  <a:lnTo>
                    <a:pt x="534" y="10"/>
                  </a:lnTo>
                  <a:lnTo>
                    <a:pt x="535" y="9"/>
                  </a:lnTo>
                  <a:lnTo>
                    <a:pt x="536" y="9"/>
                  </a:lnTo>
                  <a:lnTo>
                    <a:pt x="537" y="8"/>
                  </a:lnTo>
                  <a:lnTo>
                    <a:pt x="538" y="7"/>
                  </a:lnTo>
                  <a:lnTo>
                    <a:pt x="539" y="7"/>
                  </a:lnTo>
                  <a:lnTo>
                    <a:pt x="540" y="6"/>
                  </a:lnTo>
                  <a:lnTo>
                    <a:pt x="541" y="6"/>
                  </a:lnTo>
                  <a:lnTo>
                    <a:pt x="542" y="5"/>
                  </a:lnTo>
                  <a:lnTo>
                    <a:pt x="543" y="5"/>
                  </a:lnTo>
                  <a:lnTo>
                    <a:pt x="544" y="4"/>
                  </a:lnTo>
                  <a:lnTo>
                    <a:pt x="545" y="4"/>
                  </a:lnTo>
                  <a:lnTo>
                    <a:pt x="546" y="3"/>
                  </a:lnTo>
                  <a:lnTo>
                    <a:pt x="547" y="2"/>
                  </a:lnTo>
                  <a:lnTo>
                    <a:pt x="548" y="2"/>
                  </a:lnTo>
                  <a:lnTo>
                    <a:pt x="549" y="1"/>
                  </a:lnTo>
                  <a:lnTo>
                    <a:pt x="550" y="1"/>
                  </a:lnTo>
                  <a:lnTo>
                    <a:pt x="551" y="0"/>
                  </a:lnTo>
                  <a:lnTo>
                    <a:pt x="552" y="0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4" name="Group 91"/>
            <p:cNvGrpSpPr>
              <a:grpSpLocks/>
            </p:cNvGrpSpPr>
            <p:nvPr/>
          </p:nvGrpSpPr>
          <p:grpSpPr bwMode="auto">
            <a:xfrm>
              <a:off x="457200" y="3132759"/>
              <a:ext cx="6059488" cy="2667000"/>
              <a:chOff x="288" y="1404"/>
              <a:chExt cx="3817" cy="1680"/>
            </a:xfrm>
          </p:grpSpPr>
          <p:grpSp>
            <p:nvGrpSpPr>
              <p:cNvPr id="48" name="Group 89"/>
              <p:cNvGrpSpPr>
                <a:grpSpLocks/>
              </p:cNvGrpSpPr>
              <p:nvPr/>
            </p:nvGrpSpPr>
            <p:grpSpPr bwMode="auto">
              <a:xfrm>
                <a:off x="288" y="1404"/>
                <a:ext cx="3817" cy="307"/>
                <a:chOff x="288" y="1404"/>
                <a:chExt cx="3817" cy="307"/>
              </a:xfrm>
            </p:grpSpPr>
            <p:sp>
              <p:nvSpPr>
                <p:cNvPr id="5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744" y="1404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X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3" name="Line 19"/>
                <p:cNvSpPr>
                  <a:spLocks noChangeShapeType="1"/>
                </p:cNvSpPr>
                <p:nvPr/>
              </p:nvSpPr>
              <p:spPr bwMode="auto">
                <a:xfrm>
                  <a:off x="288" y="1711"/>
                  <a:ext cx="374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49" name="Group 90"/>
              <p:cNvGrpSpPr>
                <a:grpSpLocks/>
              </p:cNvGrpSpPr>
              <p:nvPr/>
            </p:nvGrpSpPr>
            <p:grpSpPr bwMode="auto">
              <a:xfrm>
                <a:off x="468" y="1404"/>
                <a:ext cx="421" cy="1680"/>
                <a:chOff x="468" y="1404"/>
                <a:chExt cx="421" cy="1680"/>
              </a:xfrm>
            </p:grpSpPr>
            <p:sp>
              <p:nvSpPr>
                <p:cNvPr id="50" name="Line 19"/>
                <p:cNvSpPr>
                  <a:spLocks noChangeShapeType="1"/>
                </p:cNvSpPr>
                <p:nvPr/>
              </p:nvSpPr>
              <p:spPr bwMode="auto">
                <a:xfrm rot="5400000">
                  <a:off x="-348" y="2220"/>
                  <a:ext cx="163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28" y="2796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y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5" name="Group 80"/>
            <p:cNvGrpSpPr>
              <a:grpSpLocks/>
            </p:cNvGrpSpPr>
            <p:nvPr/>
          </p:nvGrpSpPr>
          <p:grpSpPr bwMode="auto">
            <a:xfrm>
              <a:off x="714375" y="1956422"/>
              <a:ext cx="5143500" cy="3187700"/>
              <a:chOff x="450" y="663"/>
              <a:chExt cx="3240" cy="2008"/>
            </a:xfrm>
          </p:grpSpPr>
          <p:grpSp>
            <p:nvGrpSpPr>
              <p:cNvPr id="35" name="Group 76"/>
              <p:cNvGrpSpPr>
                <a:grpSpLocks/>
              </p:cNvGrpSpPr>
              <p:nvPr/>
            </p:nvGrpSpPr>
            <p:grpSpPr bwMode="auto">
              <a:xfrm>
                <a:off x="450" y="663"/>
                <a:ext cx="3240" cy="1918"/>
                <a:chOff x="450" y="663"/>
                <a:chExt cx="3240" cy="1918"/>
              </a:xfrm>
            </p:grpSpPr>
            <p:sp>
              <p:nvSpPr>
                <p:cNvPr id="39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678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 type="stealth" w="lg" len="lg"/>
                  <a:tailEnd type="none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0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57" y="663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dirty="0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dirty="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058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 type="stealth" w="lg" len="lg"/>
                  <a:tailEnd type="none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3456" y="876"/>
                  <a:ext cx="0" cy="170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 type="stealth" w="lg" len="lg"/>
                  <a:tailEnd type="none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961" y="664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53" y="664"/>
                  <a:ext cx="1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000" b="1" dirty="0" smtClean="0">
                      <a:solidFill>
                        <a:srgbClr val="000000"/>
                      </a:solidFill>
                    </a:rPr>
                    <a:t>+</a:t>
                  </a:r>
                  <a:endParaRPr lang="ru-RU" altLang="ru-RU" sz="2000" b="1" dirty="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5" name="Line 13"/>
                <p:cNvSpPr>
                  <a:spLocks noChangeShapeType="1"/>
                </p:cNvSpPr>
                <p:nvPr/>
              </p:nvSpPr>
              <p:spPr bwMode="auto">
                <a:xfrm>
                  <a:off x="450" y="864"/>
                  <a:ext cx="32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" name="Line 13"/>
                <p:cNvSpPr>
                  <a:spLocks noChangeShapeType="1"/>
                </p:cNvSpPr>
                <p:nvPr/>
              </p:nvSpPr>
              <p:spPr bwMode="auto">
                <a:xfrm>
                  <a:off x="462" y="2580"/>
                  <a:ext cx="32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graphicFrame>
              <p:nvGraphicFramePr>
                <p:cNvPr id="47" name="Object 72"/>
                <p:cNvGraphicFramePr>
                  <a:graphicFrameLocks noChangeAspect="1"/>
                </p:cNvGraphicFramePr>
                <p:nvPr/>
              </p:nvGraphicFramePr>
              <p:xfrm>
                <a:off x="2094" y="846"/>
                <a:ext cx="264" cy="3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8" name="Формула" r:id="rId5" imgW="152268" imgH="203024" progId="Equation.3">
                        <p:embed/>
                      </p:oleObj>
                    </mc:Choice>
                    <mc:Fallback>
                      <p:oleObj name="Формула" r:id="rId5" imgW="152268" imgH="203024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094" y="846"/>
                              <a:ext cx="264" cy="3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36" name="Line 77"/>
              <p:cNvSpPr>
                <a:spLocks noChangeShapeType="1"/>
              </p:cNvSpPr>
              <p:nvPr/>
            </p:nvSpPr>
            <p:spPr bwMode="auto">
              <a:xfrm>
                <a:off x="3372" y="2671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Line 78"/>
              <p:cNvSpPr>
                <a:spLocks noChangeShapeType="1"/>
              </p:cNvSpPr>
              <p:nvPr/>
            </p:nvSpPr>
            <p:spPr bwMode="auto">
              <a:xfrm>
                <a:off x="612" y="2671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8" name="Line 79"/>
              <p:cNvSpPr>
                <a:spLocks noChangeShapeType="1"/>
              </p:cNvSpPr>
              <p:nvPr/>
            </p:nvSpPr>
            <p:spPr bwMode="auto">
              <a:xfrm>
                <a:off x="1992" y="2659"/>
                <a:ext cx="12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Группа 5"/>
            <p:cNvGrpSpPr/>
            <p:nvPr/>
          </p:nvGrpSpPr>
          <p:grpSpPr>
            <a:xfrm>
              <a:off x="714375" y="1162148"/>
              <a:ext cx="5124450" cy="1133999"/>
              <a:chOff x="714375" y="258239"/>
              <a:chExt cx="5124450" cy="1133999"/>
            </a:xfrm>
          </p:grpSpPr>
          <p:sp>
            <p:nvSpPr>
              <p:cNvPr id="30" name="Line 32"/>
              <p:cNvSpPr>
                <a:spLocks noChangeShapeType="1"/>
              </p:cNvSpPr>
              <p:nvPr/>
            </p:nvSpPr>
            <p:spPr bwMode="auto">
              <a:xfrm>
                <a:off x="733425" y="581025"/>
                <a:ext cx="0" cy="792163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Line 32"/>
              <p:cNvSpPr>
                <a:spLocks noChangeShapeType="1"/>
              </p:cNvSpPr>
              <p:nvPr/>
            </p:nvSpPr>
            <p:spPr bwMode="auto">
              <a:xfrm>
                <a:off x="5838825" y="600075"/>
                <a:ext cx="0" cy="792163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32" name="Группа 31"/>
              <p:cNvGrpSpPr/>
              <p:nvPr/>
            </p:nvGrpSpPr>
            <p:grpSpPr>
              <a:xfrm>
                <a:off x="714375" y="258239"/>
                <a:ext cx="5105400" cy="551386"/>
                <a:chOff x="714375" y="258239"/>
                <a:chExt cx="5105400" cy="551386"/>
              </a:xfrm>
            </p:grpSpPr>
            <p:sp>
              <p:nvSpPr>
                <p:cNvPr id="33" name="Line 35"/>
                <p:cNvSpPr>
                  <a:spLocks noChangeShapeType="1"/>
                </p:cNvSpPr>
                <p:nvPr/>
              </p:nvSpPr>
              <p:spPr bwMode="auto">
                <a:xfrm>
                  <a:off x="714375" y="809625"/>
                  <a:ext cx="510540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graphicFrame>
              <p:nvGraphicFramePr>
                <p:cNvPr id="34" name="Объект 3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6761494"/>
                    </p:ext>
                  </p:extLst>
                </p:nvPr>
              </p:nvGraphicFramePr>
              <p:xfrm>
                <a:off x="2921893" y="258239"/>
                <a:ext cx="345182" cy="536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9" name="Формула" r:id="rId7" imgW="114120" imgH="177480" progId="Equation.3">
                        <p:embed/>
                      </p:oleObj>
                    </mc:Choice>
                    <mc:Fallback>
                      <p:oleObj name="Формула" r:id="rId7" imgW="114120" imgH="177480" progId="Equation.3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921893" y="258239"/>
                              <a:ext cx="345182" cy="53695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7" name="Группа 6"/>
            <p:cNvGrpSpPr/>
            <p:nvPr/>
          </p:nvGrpSpPr>
          <p:grpSpPr>
            <a:xfrm>
              <a:off x="752475" y="3647109"/>
              <a:ext cx="1600200" cy="1164431"/>
              <a:chOff x="752475" y="2743200"/>
              <a:chExt cx="1600200" cy="1164431"/>
            </a:xfrm>
          </p:grpSpPr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 rot="5400000">
                <a:off x="352425" y="3143250"/>
                <a:ext cx="80010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29" name="Объект 2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80644231"/>
                  </p:ext>
                </p:extLst>
              </p:nvPr>
            </p:nvGraphicFramePr>
            <p:xfrm>
              <a:off x="850900" y="3178969"/>
              <a:ext cx="1501775" cy="7286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0" name="Формула" r:id="rId9" imgW="495000" imgH="241200" progId="Equation.3">
                      <p:embed/>
                    </p:oleObj>
                  </mc:Choice>
                  <mc:Fallback>
                    <p:oleObj name="Формула" r:id="rId9" imgW="495000" imgH="241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850900" y="3178969"/>
                            <a:ext cx="1501775" cy="728662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" name="Группа 7"/>
            <p:cNvGrpSpPr/>
            <p:nvPr/>
          </p:nvGrpSpPr>
          <p:grpSpPr>
            <a:xfrm>
              <a:off x="685800" y="3589959"/>
              <a:ext cx="5105400" cy="1066800"/>
              <a:chOff x="685800" y="2686050"/>
              <a:chExt cx="5105400" cy="1066800"/>
            </a:xfrm>
          </p:grpSpPr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>
                <a:off x="685800" y="2686050"/>
                <a:ext cx="5105400" cy="10668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27" name="Объект 2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66276090"/>
                  </p:ext>
                </p:extLst>
              </p:nvPr>
            </p:nvGraphicFramePr>
            <p:xfrm>
              <a:off x="5257005" y="2924968"/>
              <a:ext cx="423863" cy="6508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1" name="Формула" r:id="rId11" imgW="139680" imgH="215640" progId="Equation.3">
                      <p:embed/>
                    </p:oleObj>
                  </mc:Choice>
                  <mc:Fallback>
                    <p:oleObj name="Формула" r:id="rId11" imgW="139680" imgH="21564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5257005" y="2924968"/>
                            <a:ext cx="423863" cy="650875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9" name="Группа 8"/>
            <p:cNvGrpSpPr/>
            <p:nvPr/>
          </p:nvGrpSpPr>
          <p:grpSpPr>
            <a:xfrm>
              <a:off x="609600" y="2725490"/>
              <a:ext cx="1774133" cy="991469"/>
              <a:chOff x="609600" y="1821581"/>
              <a:chExt cx="1774133" cy="991469"/>
            </a:xfrm>
          </p:grpSpPr>
          <p:sp>
            <p:nvSpPr>
              <p:cNvPr id="23" name="Line 27"/>
              <p:cNvSpPr>
                <a:spLocks noChangeShapeType="1"/>
              </p:cNvSpPr>
              <p:nvPr/>
            </p:nvSpPr>
            <p:spPr bwMode="auto">
              <a:xfrm>
                <a:off x="838200" y="2705100"/>
                <a:ext cx="1524000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Oval 57"/>
              <p:cNvSpPr>
                <a:spLocks noChangeAspect="1" noChangeArrowheads="1"/>
              </p:cNvSpPr>
              <p:nvPr/>
            </p:nvSpPr>
            <p:spPr bwMode="auto">
              <a:xfrm>
                <a:off x="609600" y="2571750"/>
                <a:ext cx="241300" cy="2413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dirty="0" smtClean="0">
                    <a:solidFill>
                      <a:srgbClr val="FFFF00"/>
                    </a:solidFill>
                  </a:rPr>
                  <a:t>+</a:t>
                </a:r>
              </a:p>
            </p:txBody>
          </p:sp>
          <p:graphicFrame>
            <p:nvGraphicFramePr>
              <p:cNvPr id="25" name="Объект 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91681616"/>
                  </p:ext>
                </p:extLst>
              </p:nvPr>
            </p:nvGraphicFramePr>
            <p:xfrm>
              <a:off x="1759635" y="1821581"/>
              <a:ext cx="624098" cy="85912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2" name="Формула" r:id="rId13" imgW="164880" imgH="228600" progId="Equation.3">
                      <p:embed/>
                    </p:oleObj>
                  </mc:Choice>
                  <mc:Fallback>
                    <p:oleObj name="Формула" r:id="rId13" imgW="16488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1759635" y="1821581"/>
                            <a:ext cx="624098" cy="85912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0" name="Группа 9"/>
            <p:cNvGrpSpPr/>
            <p:nvPr/>
          </p:nvGrpSpPr>
          <p:grpSpPr>
            <a:xfrm>
              <a:off x="838199" y="3021907"/>
              <a:ext cx="4981575" cy="596627"/>
              <a:chOff x="838199" y="2117998"/>
              <a:chExt cx="4981575" cy="596627"/>
            </a:xfrm>
          </p:grpSpPr>
          <p:sp>
            <p:nvSpPr>
              <p:cNvPr id="21" name="Line 13"/>
              <p:cNvSpPr>
                <a:spLocks noChangeShapeType="1"/>
              </p:cNvSpPr>
              <p:nvPr/>
            </p:nvSpPr>
            <p:spPr bwMode="auto">
              <a:xfrm>
                <a:off x="838199" y="2667000"/>
                <a:ext cx="4981575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22" name="Объект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03074344"/>
                  </p:ext>
                </p:extLst>
              </p:nvPr>
            </p:nvGraphicFramePr>
            <p:xfrm>
              <a:off x="4323851" y="2117998"/>
              <a:ext cx="1095874" cy="59662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3" name="Формула" r:id="rId15" imgW="419040" imgH="228600" progId="Equation.3">
                      <p:embed/>
                    </p:oleObj>
                  </mc:Choice>
                  <mc:Fallback>
                    <p:oleObj name="Формула" r:id="rId15" imgW="41904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4323851" y="2117998"/>
                            <a:ext cx="1095874" cy="596627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" name="Группа 10"/>
            <p:cNvGrpSpPr/>
            <p:nvPr/>
          </p:nvGrpSpPr>
          <p:grpSpPr>
            <a:xfrm>
              <a:off x="5838825" y="3934570"/>
              <a:ext cx="1524000" cy="690563"/>
              <a:chOff x="5838825" y="3030661"/>
              <a:chExt cx="1524000" cy="690563"/>
            </a:xfrm>
          </p:grpSpPr>
          <p:graphicFrame>
            <p:nvGraphicFramePr>
              <p:cNvPr id="19" name="Объект 1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48947532"/>
                  </p:ext>
                </p:extLst>
              </p:nvPr>
            </p:nvGraphicFramePr>
            <p:xfrm>
              <a:off x="5949157" y="3030661"/>
              <a:ext cx="1384300" cy="6905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4" name="Формула" r:id="rId17" imgW="457200" imgH="228600" progId="Equation.3">
                      <p:embed/>
                    </p:oleObj>
                  </mc:Choice>
                  <mc:Fallback>
                    <p:oleObj name="Формула" r:id="rId17" imgW="45720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5949157" y="3030661"/>
                            <a:ext cx="1384300" cy="690563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Line 27"/>
              <p:cNvSpPr>
                <a:spLocks noChangeShapeType="1"/>
              </p:cNvSpPr>
              <p:nvPr/>
            </p:nvSpPr>
            <p:spPr bwMode="auto">
              <a:xfrm>
                <a:off x="5838825" y="3721224"/>
                <a:ext cx="1524000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non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5690393" y="4548933"/>
              <a:ext cx="1652589" cy="1400347"/>
              <a:chOff x="5662613" y="4654550"/>
              <a:chExt cx="1652589" cy="1400347"/>
            </a:xfrm>
          </p:grpSpPr>
          <p:sp>
            <p:nvSpPr>
              <p:cNvPr id="16" name="Line 27"/>
              <p:cNvSpPr>
                <a:spLocks noChangeShapeType="1"/>
              </p:cNvSpPr>
              <p:nvPr/>
            </p:nvSpPr>
            <p:spPr bwMode="auto">
              <a:xfrm>
                <a:off x="5791202" y="4800600"/>
                <a:ext cx="1524000" cy="68580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Oval 57"/>
              <p:cNvSpPr>
                <a:spLocks noChangeAspect="1" noChangeArrowheads="1"/>
              </p:cNvSpPr>
              <p:nvPr/>
            </p:nvSpPr>
            <p:spPr bwMode="auto">
              <a:xfrm>
                <a:off x="5662613" y="4654550"/>
                <a:ext cx="241300" cy="2413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ru-RU" altLang="ru-RU" dirty="0" smtClean="0">
                    <a:solidFill>
                      <a:srgbClr val="FFFF00"/>
                    </a:solidFill>
                  </a:rPr>
                  <a:t>+</a:t>
                </a:r>
              </a:p>
            </p:txBody>
          </p:sp>
          <p:graphicFrame>
            <p:nvGraphicFramePr>
              <p:cNvPr id="18" name="Объект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56374635"/>
                  </p:ext>
                </p:extLst>
              </p:nvPr>
            </p:nvGraphicFramePr>
            <p:xfrm>
              <a:off x="6629400" y="5373216"/>
              <a:ext cx="534888" cy="6816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5" name="Формула" r:id="rId19" imgW="139680" imgH="177480" progId="Equation.3">
                      <p:embed/>
                    </p:oleObj>
                  </mc:Choice>
                  <mc:Fallback>
                    <p:oleObj name="Формула" r:id="rId19" imgW="139680" imgH="177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6629400" y="5373216"/>
                            <a:ext cx="534888" cy="681681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3" name="Группа 12"/>
            <p:cNvGrpSpPr/>
            <p:nvPr/>
          </p:nvGrpSpPr>
          <p:grpSpPr>
            <a:xfrm>
              <a:off x="7333457" y="4578624"/>
              <a:ext cx="1465857" cy="808509"/>
              <a:chOff x="7333457" y="3674715"/>
              <a:chExt cx="1465857" cy="808509"/>
            </a:xfrm>
          </p:grpSpPr>
          <p:sp>
            <p:nvSpPr>
              <p:cNvPr id="14" name="Line 27"/>
              <p:cNvSpPr>
                <a:spLocks noChangeShapeType="1"/>
              </p:cNvSpPr>
              <p:nvPr/>
            </p:nvSpPr>
            <p:spPr bwMode="auto">
              <a:xfrm flipV="1">
                <a:off x="7333457" y="3692649"/>
                <a:ext cx="0" cy="790575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non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15" name="Объект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41437842"/>
                  </p:ext>
                </p:extLst>
              </p:nvPr>
            </p:nvGraphicFramePr>
            <p:xfrm>
              <a:off x="7376914" y="3674715"/>
              <a:ext cx="1422400" cy="7286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46" name="Формула" r:id="rId21" imgW="469800" imgH="241200" progId="Equation.3">
                      <p:embed/>
                    </p:oleObj>
                  </mc:Choice>
                  <mc:Fallback>
                    <p:oleObj name="Формула" r:id="rId21" imgW="469800" imgH="2412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7376914" y="3674715"/>
                            <a:ext cx="1422400" cy="72866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8" name="Group 118"/>
          <p:cNvGrpSpPr>
            <a:grpSpLocks/>
          </p:cNvGrpSpPr>
          <p:nvPr/>
        </p:nvGrpSpPr>
        <p:grpSpPr bwMode="auto">
          <a:xfrm>
            <a:off x="35496" y="215900"/>
            <a:ext cx="2209800" cy="3975100"/>
            <a:chOff x="144" y="136"/>
            <a:chExt cx="1392" cy="2504"/>
          </a:xfrm>
        </p:grpSpPr>
        <p:graphicFrame>
          <p:nvGraphicFramePr>
            <p:cNvPr id="59" name="Object 114"/>
            <p:cNvGraphicFramePr>
              <a:graphicFrameLocks noChangeAspect="1"/>
            </p:cNvGraphicFramePr>
            <p:nvPr/>
          </p:nvGraphicFramePr>
          <p:xfrm>
            <a:off x="144" y="136"/>
            <a:ext cx="1377" cy="2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047" name="Формула" r:id="rId23" imgW="1054100" imgH="1917700" progId="Equation.3">
                    <p:embed/>
                  </p:oleObj>
                </mc:Choice>
                <mc:Fallback>
                  <p:oleObj name="Формула" r:id="rId23" imgW="1054100" imgH="1917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36"/>
                          <a:ext cx="1377" cy="25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" name="Line 115"/>
            <p:cNvSpPr>
              <a:spLocks noChangeShapeType="1"/>
            </p:cNvSpPr>
            <p:nvPr/>
          </p:nvSpPr>
          <p:spPr bwMode="auto">
            <a:xfrm>
              <a:off x="1536" y="192"/>
              <a:ext cx="0" cy="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61" name="Line 116"/>
            <p:cNvSpPr>
              <a:spLocks noChangeShapeType="1"/>
            </p:cNvSpPr>
            <p:nvPr/>
          </p:nvSpPr>
          <p:spPr bwMode="auto">
            <a:xfrm rot="-5400000">
              <a:off x="840" y="1428"/>
              <a:ext cx="0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62" name="Oval 14"/>
          <p:cNvSpPr>
            <a:spLocks noChangeArrowheads="1"/>
          </p:cNvSpPr>
          <p:nvPr/>
        </p:nvSpPr>
        <p:spPr bwMode="auto">
          <a:xfrm>
            <a:off x="2667000" y="2790776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1</a:t>
            </a:r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658757"/>
              </p:ext>
            </p:extLst>
          </p:nvPr>
        </p:nvGraphicFramePr>
        <p:xfrm>
          <a:off x="3238500" y="2682482"/>
          <a:ext cx="20986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8" name="Формула" r:id="rId25" imgW="736560" imgH="228600" progId="Equation.3">
                  <p:embed/>
                </p:oleObj>
              </mc:Choice>
              <mc:Fallback>
                <p:oleObj name="Формула" r:id="rId25" imgW="736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2682482"/>
                        <a:ext cx="20986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Объект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494394"/>
              </p:ext>
            </p:extLst>
          </p:nvPr>
        </p:nvGraphicFramePr>
        <p:xfrm>
          <a:off x="5815013" y="2420888"/>
          <a:ext cx="1700212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9" name="Формула" r:id="rId27" imgW="596880" imgH="393480" progId="Equation.3">
                  <p:embed/>
                </p:oleObj>
              </mc:Choice>
              <mc:Fallback>
                <p:oleObj name="Формула" r:id="rId27" imgW="596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2420888"/>
                        <a:ext cx="1700212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Oval 14"/>
          <p:cNvSpPr>
            <a:spLocks noChangeArrowheads="1"/>
          </p:cNvSpPr>
          <p:nvPr/>
        </p:nvSpPr>
        <p:spPr bwMode="auto">
          <a:xfrm>
            <a:off x="2705100" y="3538488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2</a:t>
            </a:r>
          </a:p>
        </p:txBody>
      </p:sp>
      <p:graphicFrame>
        <p:nvGraphicFramePr>
          <p:cNvPr id="66" name="Объект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204147"/>
              </p:ext>
            </p:extLst>
          </p:nvPr>
        </p:nvGraphicFramePr>
        <p:xfrm>
          <a:off x="3275856" y="3141614"/>
          <a:ext cx="2206625" cy="1080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0" name="Формула" r:id="rId29" imgW="774360" imgH="380880" progId="Equation.3">
                  <p:embed/>
                </p:oleObj>
              </mc:Choice>
              <mc:Fallback>
                <p:oleObj name="Формула" r:id="rId29" imgW="77436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141614"/>
                        <a:ext cx="2206625" cy="1080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Oval 14"/>
          <p:cNvSpPr>
            <a:spLocks noChangeArrowheads="1"/>
          </p:cNvSpPr>
          <p:nvPr/>
        </p:nvSpPr>
        <p:spPr bwMode="auto">
          <a:xfrm>
            <a:off x="152400" y="4581128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3</a:t>
            </a:r>
          </a:p>
        </p:txBody>
      </p:sp>
      <p:graphicFrame>
        <p:nvGraphicFramePr>
          <p:cNvPr id="68" name="Объект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798622"/>
              </p:ext>
            </p:extLst>
          </p:nvPr>
        </p:nvGraphicFramePr>
        <p:xfrm>
          <a:off x="664369" y="4383831"/>
          <a:ext cx="133826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1" name="Формула" r:id="rId31" imgW="469800" imgH="241200" progId="Equation.3">
                  <p:embed/>
                </p:oleObj>
              </mc:Choice>
              <mc:Fallback>
                <p:oleObj name="Формула" r:id="rId31" imgW="469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9" y="4383831"/>
                        <a:ext cx="133826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Объект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497480"/>
              </p:ext>
            </p:extLst>
          </p:nvPr>
        </p:nvGraphicFramePr>
        <p:xfrm>
          <a:off x="2016125" y="4131419"/>
          <a:ext cx="130175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2" name="Формула" r:id="rId33" imgW="457200" imgH="419040" progId="Equation.3">
                  <p:embed/>
                </p:oleObj>
              </mc:Choice>
              <mc:Fallback>
                <p:oleObj name="Формула" r:id="rId33" imgW="4572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25" y="4131419"/>
                        <a:ext cx="130175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95062"/>
              </p:ext>
            </p:extLst>
          </p:nvPr>
        </p:nvGraphicFramePr>
        <p:xfrm>
          <a:off x="3275856" y="4229050"/>
          <a:ext cx="313531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3" name="Формула" r:id="rId35" imgW="1358640" imgH="431640" progId="Equation.3">
                  <p:embed/>
                </p:oleObj>
              </mc:Choice>
              <mc:Fallback>
                <p:oleObj name="Формула" r:id="rId35" imgW="1358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229050"/>
                        <a:ext cx="3135313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Объект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11142"/>
              </p:ext>
            </p:extLst>
          </p:nvPr>
        </p:nvGraphicFramePr>
        <p:xfrm>
          <a:off x="6411416" y="4316363"/>
          <a:ext cx="19050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4" name="Формула" r:id="rId37" imgW="825480" imgH="355320" progId="Equation.3">
                  <p:embed/>
                </p:oleObj>
              </mc:Choice>
              <mc:Fallback>
                <p:oleObj name="Формула" r:id="rId37" imgW="8254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416" y="4316363"/>
                        <a:ext cx="19050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Oval 14"/>
          <p:cNvSpPr>
            <a:spLocks noChangeArrowheads="1"/>
          </p:cNvSpPr>
          <p:nvPr/>
        </p:nvSpPr>
        <p:spPr bwMode="auto">
          <a:xfrm>
            <a:off x="152400" y="5445224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4</a:t>
            </a:r>
          </a:p>
        </p:txBody>
      </p:sp>
      <p:graphicFrame>
        <p:nvGraphicFramePr>
          <p:cNvPr id="73" name="Объект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740084"/>
              </p:ext>
            </p:extLst>
          </p:nvPr>
        </p:nvGraphicFramePr>
        <p:xfrm>
          <a:off x="771525" y="5210125"/>
          <a:ext cx="19335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5" name="Формула" r:id="rId39" imgW="838080" imgH="304560" progId="Equation.3">
                  <p:embed/>
                </p:oleObj>
              </mc:Choice>
              <mc:Fallback>
                <p:oleObj name="Формула" r:id="rId39" imgW="83808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5210125"/>
                        <a:ext cx="19335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Объект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54214"/>
              </p:ext>
            </p:extLst>
          </p:nvPr>
        </p:nvGraphicFramePr>
        <p:xfrm>
          <a:off x="2667000" y="5239494"/>
          <a:ext cx="2782888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6" name="Формула" r:id="rId41" imgW="1206360" imgH="279360" progId="Equation.3">
                  <p:embed/>
                </p:oleObj>
              </mc:Choice>
              <mc:Fallback>
                <p:oleObj name="Формула" r:id="rId41" imgW="120636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239494"/>
                        <a:ext cx="2782888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Объект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09374"/>
              </p:ext>
            </p:extLst>
          </p:nvPr>
        </p:nvGraphicFramePr>
        <p:xfrm>
          <a:off x="5508104" y="5151388"/>
          <a:ext cx="19050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7" name="Формула" r:id="rId43" imgW="825480" imgH="355320" progId="Equation.3">
                  <p:embed/>
                </p:oleObj>
              </mc:Choice>
              <mc:Fallback>
                <p:oleObj name="Формула" r:id="rId43" imgW="82548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5151388"/>
                        <a:ext cx="19050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Oval 14"/>
          <p:cNvSpPr>
            <a:spLocks noChangeArrowheads="1"/>
          </p:cNvSpPr>
          <p:nvPr/>
        </p:nvSpPr>
        <p:spPr bwMode="auto">
          <a:xfrm>
            <a:off x="5562600" y="217423"/>
            <a:ext cx="381000" cy="381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smtClean="0">
                <a:solidFill>
                  <a:srgbClr val="000000"/>
                </a:solidFill>
              </a:rPr>
              <a:t>5</a:t>
            </a:r>
          </a:p>
        </p:txBody>
      </p:sp>
      <p:graphicFrame>
        <p:nvGraphicFramePr>
          <p:cNvPr id="77" name="Объект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054367"/>
              </p:ext>
            </p:extLst>
          </p:nvPr>
        </p:nvGraphicFramePr>
        <p:xfrm>
          <a:off x="6021835" y="-13459"/>
          <a:ext cx="1304354" cy="970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8" name="Формула" r:id="rId45" imgW="596880" imgH="444240" progId="Equation.3">
                  <p:embed/>
                </p:oleObj>
              </mc:Choice>
              <mc:Fallback>
                <p:oleObj name="Формула" r:id="rId45" imgW="596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835" y="-13459"/>
                        <a:ext cx="1304354" cy="9703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Объект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743133"/>
              </p:ext>
            </p:extLst>
          </p:nvPr>
        </p:nvGraphicFramePr>
        <p:xfrm>
          <a:off x="7296150" y="119895"/>
          <a:ext cx="17653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9" name="Формула" r:id="rId47" imgW="838080" imgH="393480" progId="Equation.3">
                  <p:embed/>
                </p:oleObj>
              </mc:Choice>
              <mc:Fallback>
                <p:oleObj name="Формула" r:id="rId47" imgW="838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150" y="119895"/>
                        <a:ext cx="17653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Объект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001255"/>
              </p:ext>
            </p:extLst>
          </p:nvPr>
        </p:nvGraphicFramePr>
        <p:xfrm>
          <a:off x="7524328" y="887314"/>
          <a:ext cx="140493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60" name="Формула" r:id="rId49" imgW="609480" imgH="228600" progId="Equation.3">
                  <p:embed/>
                </p:oleObj>
              </mc:Choice>
              <mc:Fallback>
                <p:oleObj name="Формула" r:id="rId49" imgW="609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887314"/>
                        <a:ext cx="1404938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Объект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901724"/>
              </p:ext>
            </p:extLst>
          </p:nvPr>
        </p:nvGraphicFramePr>
        <p:xfrm>
          <a:off x="533400" y="5877281"/>
          <a:ext cx="4443189" cy="95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61" name="Формула" r:id="rId51" imgW="1650960" imgH="355320" progId="Equation.3">
                  <p:embed/>
                </p:oleObj>
              </mc:Choice>
              <mc:Fallback>
                <p:oleObj name="Формула" r:id="rId51" imgW="165096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877281"/>
                        <a:ext cx="4443189" cy="952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Объект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428187"/>
              </p:ext>
            </p:extLst>
          </p:nvPr>
        </p:nvGraphicFramePr>
        <p:xfrm>
          <a:off x="5308376" y="5981700"/>
          <a:ext cx="1639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62" name="Формула" r:id="rId53" imgW="609480" imgH="228600" progId="Equation.3">
                  <p:embed/>
                </p:oleObj>
              </mc:Choice>
              <mc:Fallback>
                <p:oleObj name="Формула" r:id="rId53" imgW="609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376" y="5981700"/>
                        <a:ext cx="16398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Скругленный прямоугольник 81"/>
          <p:cNvSpPr/>
          <p:nvPr/>
        </p:nvSpPr>
        <p:spPr>
          <a:xfrm>
            <a:off x="467544" y="5981700"/>
            <a:ext cx="7381056" cy="793576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75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-0.02188 -0.3335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4" y="-1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62" grpId="0" animBg="1"/>
      <p:bldP spid="65" grpId="0" animBg="1"/>
      <p:bldP spid="67" grpId="0" animBg="1"/>
      <p:bldP spid="72" grpId="0" animBg="1"/>
      <p:bldP spid="76" grpId="0" animBg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45"/>
          <p:cNvSpPr txBox="1">
            <a:spLocks noChangeArrowheads="1"/>
          </p:cNvSpPr>
          <p:nvPr/>
        </p:nvSpPr>
        <p:spPr bwMode="auto">
          <a:xfrm>
            <a:off x="228600" y="304800"/>
            <a:ext cx="8610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ru-RU" altLang="ru-RU" sz="2000" smtClean="0">
                <a:solidFill>
                  <a:srgbClr val="000000"/>
                </a:solidFill>
              </a:rPr>
              <a:t>Электрон влетает в плоский конденсатор с длиной пластин 10 см и напряженностью электрического поля 40 кВ/м под углом 15</a:t>
            </a:r>
            <a:r>
              <a:rPr lang="ru-RU" altLang="ru-RU" sz="2000" baseline="30000" smtClean="0">
                <a:solidFill>
                  <a:srgbClr val="000000"/>
                </a:solidFill>
              </a:rPr>
              <a:t>0</a:t>
            </a:r>
            <a:r>
              <a:rPr lang="ru-RU" altLang="ru-RU" sz="2000" smtClean="0">
                <a:solidFill>
                  <a:srgbClr val="000000"/>
                </a:solidFill>
              </a:rPr>
              <a:t> к пластинам. Какова первоначальная энергия электрона, если он вылетел из конденсатора  так же под углом 15</a:t>
            </a:r>
            <a:r>
              <a:rPr lang="ru-RU" altLang="ru-RU" sz="2000" baseline="30000" smtClean="0">
                <a:solidFill>
                  <a:srgbClr val="000000"/>
                </a:solidFill>
              </a:rPr>
              <a:t>0</a:t>
            </a:r>
            <a:r>
              <a:rPr lang="ru-RU" altLang="ru-RU" sz="2000" smtClean="0">
                <a:solidFill>
                  <a:srgbClr val="000000"/>
                </a:solidFill>
              </a:rPr>
              <a:t> к пластинам?</a:t>
            </a:r>
          </a:p>
        </p:txBody>
      </p:sp>
      <p:grpSp>
        <p:nvGrpSpPr>
          <p:cNvPr id="142382" name="Group 46"/>
          <p:cNvGrpSpPr>
            <a:grpSpLocks/>
          </p:cNvGrpSpPr>
          <p:nvPr/>
        </p:nvGrpSpPr>
        <p:grpSpPr bwMode="auto">
          <a:xfrm>
            <a:off x="266700" y="2057400"/>
            <a:ext cx="2027238" cy="2971800"/>
            <a:chOff x="168" y="1296"/>
            <a:chExt cx="1277" cy="1872"/>
          </a:xfrm>
        </p:grpSpPr>
        <p:graphicFrame>
          <p:nvGraphicFramePr>
            <p:cNvPr id="48133" name="Object 47"/>
            <p:cNvGraphicFramePr>
              <a:graphicFrameLocks noChangeAspect="1"/>
            </p:cNvGraphicFramePr>
            <p:nvPr/>
          </p:nvGraphicFramePr>
          <p:xfrm>
            <a:off x="168" y="1312"/>
            <a:ext cx="1277" cy="17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35" name="Формула" r:id="rId3" imgW="977900" imgH="1371600" progId="Equation.3">
                    <p:embed/>
                  </p:oleObj>
                </mc:Choice>
                <mc:Fallback>
                  <p:oleObj name="Формула" r:id="rId3" imgW="977900" imgH="1371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" y="1312"/>
                          <a:ext cx="1277" cy="17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34" name="Line 48"/>
            <p:cNvSpPr>
              <a:spLocks noChangeShapeType="1"/>
            </p:cNvSpPr>
            <p:nvPr/>
          </p:nvSpPr>
          <p:spPr bwMode="auto">
            <a:xfrm>
              <a:off x="1440" y="1296"/>
              <a:ext cx="0" cy="18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48135" name="Line 49"/>
            <p:cNvSpPr>
              <a:spLocks noChangeShapeType="1"/>
            </p:cNvSpPr>
            <p:nvPr/>
          </p:nvSpPr>
          <p:spPr bwMode="auto">
            <a:xfrm rot="-5400000">
              <a:off x="816" y="2208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2286000" y="2209800"/>
            <a:ext cx="6858000" cy="2936875"/>
            <a:chOff x="2286000" y="2209800"/>
            <a:chExt cx="6858000" cy="2936875"/>
          </a:xfrm>
        </p:grpSpPr>
        <p:grpSp>
          <p:nvGrpSpPr>
            <p:cNvPr id="54" name="Группа 53"/>
            <p:cNvGrpSpPr/>
            <p:nvPr/>
          </p:nvGrpSpPr>
          <p:grpSpPr>
            <a:xfrm>
              <a:off x="2286000" y="3044236"/>
              <a:ext cx="1526033" cy="1152644"/>
              <a:chOff x="6421221" y="1306049"/>
              <a:chExt cx="1526033" cy="1152644"/>
            </a:xfrm>
          </p:grpSpPr>
          <p:sp>
            <p:nvSpPr>
              <p:cNvPr id="55" name="Пирог 54"/>
              <p:cNvSpPr/>
              <p:nvPr/>
            </p:nvSpPr>
            <p:spPr>
              <a:xfrm>
                <a:off x="6421221" y="1306049"/>
                <a:ext cx="1152644" cy="1152644"/>
              </a:xfrm>
              <a:prstGeom prst="pie">
                <a:avLst>
                  <a:gd name="adj1" fmla="val 20140347"/>
                  <a:gd name="adj2" fmla="val 11373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56" name="Объект 5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84203647"/>
                  </p:ext>
                </p:extLst>
              </p:nvPr>
            </p:nvGraphicFramePr>
            <p:xfrm>
              <a:off x="7644686" y="1621337"/>
              <a:ext cx="302568" cy="2781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36" name="Формула" r:id="rId5" imgW="152280" imgH="139680" progId="Equation.3">
                      <p:embed/>
                    </p:oleObj>
                  </mc:Choice>
                  <mc:Fallback>
                    <p:oleObj name="Формула" r:id="rId5" imgW="152280" imgH="1396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644686" y="1621337"/>
                            <a:ext cx="302568" cy="27818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2338" name="Group 2"/>
            <p:cNvGrpSpPr>
              <a:grpSpLocks/>
            </p:cNvGrpSpPr>
            <p:nvPr/>
          </p:nvGrpSpPr>
          <p:grpSpPr bwMode="auto">
            <a:xfrm>
              <a:off x="2362200" y="2209800"/>
              <a:ext cx="6781800" cy="2936875"/>
              <a:chOff x="-18" y="546"/>
              <a:chExt cx="4322" cy="1850"/>
            </a:xfrm>
          </p:grpSpPr>
          <p:grpSp>
            <p:nvGrpSpPr>
              <p:cNvPr id="48138" name="Group 9"/>
              <p:cNvGrpSpPr>
                <a:grpSpLocks/>
              </p:cNvGrpSpPr>
              <p:nvPr/>
            </p:nvGrpSpPr>
            <p:grpSpPr bwMode="auto">
              <a:xfrm>
                <a:off x="-18" y="720"/>
                <a:ext cx="4322" cy="1676"/>
                <a:chOff x="-18" y="720"/>
                <a:chExt cx="4322" cy="1676"/>
              </a:xfrm>
            </p:grpSpPr>
            <p:sp>
              <p:nvSpPr>
                <p:cNvPr id="4817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943" y="1152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X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8171" name="Line 19"/>
                <p:cNvSpPr>
                  <a:spLocks noChangeShapeType="1"/>
                </p:cNvSpPr>
                <p:nvPr/>
              </p:nvSpPr>
              <p:spPr bwMode="auto">
                <a:xfrm>
                  <a:off x="55" y="1471"/>
                  <a:ext cx="422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8172" name="Line 19"/>
                <p:cNvSpPr>
                  <a:spLocks noChangeShapeType="1"/>
                </p:cNvSpPr>
                <p:nvPr/>
              </p:nvSpPr>
              <p:spPr bwMode="auto">
                <a:xfrm rot="5400000">
                  <a:off x="-581" y="1536"/>
                  <a:ext cx="163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8173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-18" y="2108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ru-RU" sz="2400" b="1" smtClean="0">
                      <a:solidFill>
                        <a:srgbClr val="000000"/>
                      </a:solidFill>
                    </a:rPr>
                    <a:t>y</a:t>
                  </a:r>
                  <a:endParaRPr lang="ru-RU" altLang="ru-RU" sz="2400" b="1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48139" name="Group 80"/>
              <p:cNvGrpSpPr>
                <a:grpSpLocks/>
              </p:cNvGrpSpPr>
              <p:nvPr/>
            </p:nvGrpSpPr>
            <p:grpSpPr bwMode="auto">
              <a:xfrm>
                <a:off x="217" y="546"/>
                <a:ext cx="3240" cy="1682"/>
                <a:chOff x="450" y="786"/>
                <a:chExt cx="3240" cy="2080"/>
              </a:xfrm>
            </p:grpSpPr>
            <p:grpSp>
              <p:nvGrpSpPr>
                <p:cNvPr id="48157" name="Group 76"/>
                <p:cNvGrpSpPr>
                  <a:grpSpLocks/>
                </p:cNvGrpSpPr>
                <p:nvPr/>
              </p:nvGrpSpPr>
              <p:grpSpPr bwMode="auto">
                <a:xfrm>
                  <a:off x="450" y="846"/>
                  <a:ext cx="3240" cy="2020"/>
                  <a:chOff x="450" y="846"/>
                  <a:chExt cx="3240" cy="2020"/>
                </a:xfrm>
              </p:grpSpPr>
              <p:sp>
                <p:nvSpPr>
                  <p:cNvPr id="48161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0" y="876"/>
                    <a:ext cx="0" cy="1705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lgDash"/>
                    <a:round/>
                    <a:headEnd/>
                    <a:tailEnd type="stealth" w="lg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2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6" y="2556"/>
                    <a:ext cx="192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FontTx/>
                      <a:buNone/>
                    </a:pPr>
                    <a:r>
                      <a:rPr lang="en-US" altLang="ru-RU" sz="2000" b="1" smtClean="0">
                        <a:solidFill>
                          <a:srgbClr val="000000"/>
                        </a:solidFill>
                      </a:rPr>
                      <a:t>+</a:t>
                    </a:r>
                    <a:endParaRPr lang="ru-RU" altLang="ru-RU" sz="2000" b="1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3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058" y="876"/>
                    <a:ext cx="0" cy="1705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lgDash"/>
                    <a:round/>
                    <a:headEnd/>
                    <a:tailEnd type="stealth" w="lg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4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56" y="876"/>
                    <a:ext cx="0" cy="1705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prstDash val="lgDash"/>
                    <a:round/>
                    <a:headEnd/>
                    <a:tailEnd type="stealth" w="lg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5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8" y="2556"/>
                    <a:ext cx="192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FontTx/>
                      <a:buNone/>
                    </a:pPr>
                    <a:r>
                      <a:rPr lang="en-US" altLang="ru-RU" sz="2000" b="1" smtClean="0">
                        <a:solidFill>
                          <a:srgbClr val="000000"/>
                        </a:solidFill>
                      </a:rPr>
                      <a:t>+</a:t>
                    </a:r>
                    <a:endParaRPr lang="ru-RU" altLang="ru-RU" sz="2000" b="1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6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2557"/>
                    <a:ext cx="192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itchFamily="34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itchFamily="34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itchFamily="34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itchFamily="34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FontTx/>
                      <a:buNone/>
                    </a:pPr>
                    <a:r>
                      <a:rPr lang="en-US" altLang="ru-RU" sz="2000" b="1" smtClean="0">
                        <a:solidFill>
                          <a:srgbClr val="000000"/>
                        </a:solidFill>
                      </a:rPr>
                      <a:t>+</a:t>
                    </a:r>
                    <a:endParaRPr lang="ru-RU" altLang="ru-RU" sz="2000" b="1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7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450" y="864"/>
                    <a:ext cx="322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48168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462" y="2580"/>
                    <a:ext cx="322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mtClean="0">
                      <a:solidFill>
                        <a:srgbClr val="000000"/>
                      </a:solidFill>
                    </a:endParaRPr>
                  </a:p>
                </p:txBody>
              </p:sp>
              <p:graphicFrame>
                <p:nvGraphicFramePr>
                  <p:cNvPr id="48169" name="Object 72"/>
                  <p:cNvGraphicFramePr>
                    <a:graphicFrameLocks noChangeAspect="1"/>
                  </p:cNvGraphicFramePr>
                  <p:nvPr/>
                </p:nvGraphicFramePr>
                <p:xfrm>
                  <a:off x="2094" y="846"/>
                  <a:ext cx="264" cy="35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6437" name="Формула" r:id="rId7" imgW="152268" imgH="203024" progId="Equation.3">
                          <p:embed/>
                        </p:oleObj>
                      </mc:Choice>
                      <mc:Fallback>
                        <p:oleObj name="Формула" r:id="rId7" imgW="152268" imgH="203024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094" y="846"/>
                                <a:ext cx="264" cy="352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sp>
              <p:nvSpPr>
                <p:cNvPr id="48158" name="Line 77"/>
                <p:cNvSpPr>
                  <a:spLocks noChangeShapeType="1"/>
                </p:cNvSpPr>
                <p:nvPr/>
              </p:nvSpPr>
              <p:spPr bwMode="auto">
                <a:xfrm>
                  <a:off x="3384" y="798"/>
                  <a:ext cx="12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8159" name="Line 78"/>
                <p:cNvSpPr>
                  <a:spLocks noChangeShapeType="1"/>
                </p:cNvSpPr>
                <p:nvPr/>
              </p:nvSpPr>
              <p:spPr bwMode="auto">
                <a:xfrm>
                  <a:off x="600" y="798"/>
                  <a:ext cx="12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8160" name="Line 79"/>
                <p:cNvSpPr>
                  <a:spLocks noChangeShapeType="1"/>
                </p:cNvSpPr>
                <p:nvPr/>
              </p:nvSpPr>
              <p:spPr bwMode="auto">
                <a:xfrm>
                  <a:off x="2004" y="786"/>
                  <a:ext cx="12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8142" name="Freeform 62"/>
              <p:cNvSpPr>
                <a:spLocks/>
              </p:cNvSpPr>
              <p:nvPr/>
            </p:nvSpPr>
            <p:spPr bwMode="auto">
              <a:xfrm flipV="1">
                <a:off x="271" y="1104"/>
                <a:ext cx="3144" cy="367"/>
              </a:xfrm>
              <a:custGeom>
                <a:avLst/>
                <a:gdLst>
                  <a:gd name="T0" fmla="*/ 2147483647 w 1023"/>
                  <a:gd name="T1" fmla="*/ 57060896 h 909"/>
                  <a:gd name="T2" fmla="*/ 2147483647 w 1023"/>
                  <a:gd name="T3" fmla="*/ 57060896 h 909"/>
                  <a:gd name="T4" fmla="*/ 2147483647 w 1023"/>
                  <a:gd name="T5" fmla="*/ 57060896 h 909"/>
                  <a:gd name="T6" fmla="*/ 2147483647 w 1023"/>
                  <a:gd name="T7" fmla="*/ 57060896 h 909"/>
                  <a:gd name="T8" fmla="*/ 2147483647 w 1023"/>
                  <a:gd name="T9" fmla="*/ 57060896 h 909"/>
                  <a:gd name="T10" fmla="*/ 2147483647 w 1023"/>
                  <a:gd name="T11" fmla="*/ 57060896 h 909"/>
                  <a:gd name="T12" fmla="*/ 2147483647 w 1023"/>
                  <a:gd name="T13" fmla="*/ 57060896 h 909"/>
                  <a:gd name="T14" fmla="*/ 2147483647 w 1023"/>
                  <a:gd name="T15" fmla="*/ 57060896 h 909"/>
                  <a:gd name="T16" fmla="*/ 2147483647 w 1023"/>
                  <a:gd name="T17" fmla="*/ 57060896 h 909"/>
                  <a:gd name="T18" fmla="*/ 2147483647 w 1023"/>
                  <a:gd name="T19" fmla="*/ 57060896 h 909"/>
                  <a:gd name="T20" fmla="*/ 2147483647 w 1023"/>
                  <a:gd name="T21" fmla="*/ 57060896 h 909"/>
                  <a:gd name="T22" fmla="*/ 2147483647 w 1023"/>
                  <a:gd name="T23" fmla="*/ 57060896 h 909"/>
                  <a:gd name="T24" fmla="*/ 2147483647 w 1023"/>
                  <a:gd name="T25" fmla="*/ 57060896 h 909"/>
                  <a:gd name="T26" fmla="*/ 2147483647 w 1023"/>
                  <a:gd name="T27" fmla="*/ 57060896 h 909"/>
                  <a:gd name="T28" fmla="*/ 2147483647 w 1023"/>
                  <a:gd name="T29" fmla="*/ 57060896 h 909"/>
                  <a:gd name="T30" fmla="*/ 2147483647 w 1023"/>
                  <a:gd name="T31" fmla="*/ 57060896 h 909"/>
                  <a:gd name="T32" fmla="*/ 2147483647 w 1023"/>
                  <a:gd name="T33" fmla="*/ 57060896 h 909"/>
                  <a:gd name="T34" fmla="*/ 2147483647 w 1023"/>
                  <a:gd name="T35" fmla="*/ 57060896 h 909"/>
                  <a:gd name="T36" fmla="*/ 2147483647 w 1023"/>
                  <a:gd name="T37" fmla="*/ 57060896 h 909"/>
                  <a:gd name="T38" fmla="*/ 2147483647 w 1023"/>
                  <a:gd name="T39" fmla="*/ 57060896 h 909"/>
                  <a:gd name="T40" fmla="*/ 2147483647 w 1023"/>
                  <a:gd name="T41" fmla="*/ 57060896 h 909"/>
                  <a:gd name="T42" fmla="*/ 2147483647 w 1023"/>
                  <a:gd name="T43" fmla="*/ 57060896 h 909"/>
                  <a:gd name="T44" fmla="*/ 2147483647 w 1023"/>
                  <a:gd name="T45" fmla="*/ 57060896 h 909"/>
                  <a:gd name="T46" fmla="*/ 2147483647 w 1023"/>
                  <a:gd name="T47" fmla="*/ 57060896 h 909"/>
                  <a:gd name="T48" fmla="*/ 2147483647 w 1023"/>
                  <a:gd name="T49" fmla="*/ 57060896 h 909"/>
                  <a:gd name="T50" fmla="*/ 2147483647 w 1023"/>
                  <a:gd name="T51" fmla="*/ 57060896 h 909"/>
                  <a:gd name="T52" fmla="*/ 2147483647 w 1023"/>
                  <a:gd name="T53" fmla="*/ 57060896 h 909"/>
                  <a:gd name="T54" fmla="*/ 2147483647 w 1023"/>
                  <a:gd name="T55" fmla="*/ 57060896 h 909"/>
                  <a:gd name="T56" fmla="*/ 2147483647 w 1023"/>
                  <a:gd name="T57" fmla="*/ 57060896 h 909"/>
                  <a:gd name="T58" fmla="*/ 2147483647 w 1023"/>
                  <a:gd name="T59" fmla="*/ 57060896 h 909"/>
                  <a:gd name="T60" fmla="*/ 2147483647 w 1023"/>
                  <a:gd name="T61" fmla="*/ 57060896 h 909"/>
                  <a:gd name="T62" fmla="*/ 2147483647 w 1023"/>
                  <a:gd name="T63" fmla="*/ 57060896 h 909"/>
                  <a:gd name="T64" fmla="*/ 2147483647 w 1023"/>
                  <a:gd name="T65" fmla="*/ 57060896 h 909"/>
                  <a:gd name="T66" fmla="*/ 2147483647 w 1023"/>
                  <a:gd name="T67" fmla="*/ 57060896 h 909"/>
                  <a:gd name="T68" fmla="*/ 2147483647 w 1023"/>
                  <a:gd name="T69" fmla="*/ 57060896 h 909"/>
                  <a:gd name="T70" fmla="*/ 2147483647 w 1023"/>
                  <a:gd name="T71" fmla="*/ 57060896 h 909"/>
                  <a:gd name="T72" fmla="*/ 2147483647 w 1023"/>
                  <a:gd name="T73" fmla="*/ 57060896 h 909"/>
                  <a:gd name="T74" fmla="*/ 2147483647 w 1023"/>
                  <a:gd name="T75" fmla="*/ 57060896 h 909"/>
                  <a:gd name="T76" fmla="*/ 2147483647 w 1023"/>
                  <a:gd name="T77" fmla="*/ 57060896 h 909"/>
                  <a:gd name="T78" fmla="*/ 2147483647 w 1023"/>
                  <a:gd name="T79" fmla="*/ 57060896 h 909"/>
                  <a:gd name="T80" fmla="*/ 2147483647 w 1023"/>
                  <a:gd name="T81" fmla="*/ 57060896 h 909"/>
                  <a:gd name="T82" fmla="*/ 2147483647 w 1023"/>
                  <a:gd name="T83" fmla="*/ 57060896 h 909"/>
                  <a:gd name="T84" fmla="*/ 2147483647 w 1023"/>
                  <a:gd name="T85" fmla="*/ 57060896 h 909"/>
                  <a:gd name="T86" fmla="*/ 2147483647 w 1023"/>
                  <a:gd name="T87" fmla="*/ 57060896 h 909"/>
                  <a:gd name="T88" fmla="*/ 2147483647 w 1023"/>
                  <a:gd name="T89" fmla="*/ 57060896 h 909"/>
                  <a:gd name="T90" fmla="*/ 2147483647 w 1023"/>
                  <a:gd name="T91" fmla="*/ 57060896 h 909"/>
                  <a:gd name="T92" fmla="*/ 2147483647 w 1023"/>
                  <a:gd name="T93" fmla="*/ 57060896 h 909"/>
                  <a:gd name="T94" fmla="*/ 2147483647 w 1023"/>
                  <a:gd name="T95" fmla="*/ 57060896 h 909"/>
                  <a:gd name="T96" fmla="*/ 2147483647 w 1023"/>
                  <a:gd name="T97" fmla="*/ 57060896 h 909"/>
                  <a:gd name="T98" fmla="*/ 2147483647 w 1023"/>
                  <a:gd name="T99" fmla="*/ 57060896 h 909"/>
                  <a:gd name="T100" fmla="*/ 2147483647 w 1023"/>
                  <a:gd name="T101" fmla="*/ 57060896 h 909"/>
                  <a:gd name="T102" fmla="*/ 2147483647 w 1023"/>
                  <a:gd name="T103" fmla="*/ 57060896 h 909"/>
                  <a:gd name="T104" fmla="*/ 2147483647 w 1023"/>
                  <a:gd name="T105" fmla="*/ 57060896 h 909"/>
                  <a:gd name="T106" fmla="*/ 2147483647 w 1023"/>
                  <a:gd name="T107" fmla="*/ 57060896 h 909"/>
                  <a:gd name="T108" fmla="*/ 2147483647 w 1023"/>
                  <a:gd name="T109" fmla="*/ 57060896 h 909"/>
                  <a:gd name="T110" fmla="*/ 2147483647 w 1023"/>
                  <a:gd name="T111" fmla="*/ 57060896 h 909"/>
                  <a:gd name="T112" fmla="*/ 2147483647 w 1023"/>
                  <a:gd name="T113" fmla="*/ 57060896 h 909"/>
                  <a:gd name="T114" fmla="*/ 2147483647 w 1023"/>
                  <a:gd name="T115" fmla="*/ 57060896 h 909"/>
                  <a:gd name="T116" fmla="*/ 2147483647 w 1023"/>
                  <a:gd name="T117" fmla="*/ 57060896 h 909"/>
                  <a:gd name="T118" fmla="*/ 2147483647 w 1023"/>
                  <a:gd name="T119" fmla="*/ 57060896 h 90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023"/>
                  <a:gd name="T181" fmla="*/ 0 h 909"/>
                  <a:gd name="T182" fmla="*/ 1023 w 1023"/>
                  <a:gd name="T183" fmla="*/ 909 h 909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023" h="909">
                    <a:moveTo>
                      <a:pt x="0" y="1"/>
                    </a:moveTo>
                    <a:lnTo>
                      <a:pt x="1" y="5"/>
                    </a:lnTo>
                    <a:lnTo>
                      <a:pt x="2" y="8"/>
                    </a:lnTo>
                    <a:lnTo>
                      <a:pt x="3" y="12"/>
                    </a:lnTo>
                    <a:lnTo>
                      <a:pt x="4" y="15"/>
                    </a:lnTo>
                    <a:lnTo>
                      <a:pt x="5" y="19"/>
                    </a:lnTo>
                    <a:lnTo>
                      <a:pt x="6" y="22"/>
                    </a:lnTo>
                    <a:lnTo>
                      <a:pt x="7" y="26"/>
                    </a:lnTo>
                    <a:lnTo>
                      <a:pt x="8" y="29"/>
                    </a:lnTo>
                    <a:lnTo>
                      <a:pt x="9" y="33"/>
                    </a:lnTo>
                    <a:lnTo>
                      <a:pt x="10" y="36"/>
                    </a:lnTo>
                    <a:lnTo>
                      <a:pt x="11" y="40"/>
                    </a:lnTo>
                    <a:lnTo>
                      <a:pt x="12" y="43"/>
                    </a:lnTo>
                    <a:lnTo>
                      <a:pt x="13" y="47"/>
                    </a:lnTo>
                    <a:lnTo>
                      <a:pt x="14" y="50"/>
                    </a:lnTo>
                    <a:lnTo>
                      <a:pt x="15" y="54"/>
                    </a:lnTo>
                    <a:lnTo>
                      <a:pt x="16" y="57"/>
                    </a:lnTo>
                    <a:lnTo>
                      <a:pt x="17" y="60"/>
                    </a:lnTo>
                    <a:lnTo>
                      <a:pt x="18" y="64"/>
                    </a:lnTo>
                    <a:lnTo>
                      <a:pt x="19" y="67"/>
                    </a:lnTo>
                    <a:lnTo>
                      <a:pt x="20" y="71"/>
                    </a:lnTo>
                    <a:lnTo>
                      <a:pt x="21" y="74"/>
                    </a:lnTo>
                    <a:lnTo>
                      <a:pt x="22" y="78"/>
                    </a:lnTo>
                    <a:lnTo>
                      <a:pt x="23" y="81"/>
                    </a:lnTo>
                    <a:lnTo>
                      <a:pt x="24" y="84"/>
                    </a:lnTo>
                    <a:lnTo>
                      <a:pt x="25" y="88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8" y="98"/>
                    </a:lnTo>
                    <a:lnTo>
                      <a:pt x="29" y="101"/>
                    </a:lnTo>
                    <a:lnTo>
                      <a:pt x="30" y="104"/>
                    </a:lnTo>
                    <a:lnTo>
                      <a:pt x="31" y="108"/>
                    </a:lnTo>
                    <a:lnTo>
                      <a:pt x="32" y="111"/>
                    </a:lnTo>
                    <a:lnTo>
                      <a:pt x="33" y="114"/>
                    </a:lnTo>
                    <a:lnTo>
                      <a:pt x="34" y="118"/>
                    </a:lnTo>
                    <a:lnTo>
                      <a:pt x="35" y="121"/>
                    </a:lnTo>
                    <a:lnTo>
                      <a:pt x="36" y="124"/>
                    </a:lnTo>
                    <a:lnTo>
                      <a:pt x="37" y="128"/>
                    </a:lnTo>
                    <a:lnTo>
                      <a:pt x="38" y="131"/>
                    </a:lnTo>
                    <a:lnTo>
                      <a:pt x="39" y="134"/>
                    </a:lnTo>
                    <a:lnTo>
                      <a:pt x="40" y="138"/>
                    </a:lnTo>
                    <a:lnTo>
                      <a:pt x="41" y="141"/>
                    </a:lnTo>
                    <a:lnTo>
                      <a:pt x="42" y="144"/>
                    </a:lnTo>
                    <a:lnTo>
                      <a:pt x="43" y="147"/>
                    </a:lnTo>
                    <a:lnTo>
                      <a:pt x="44" y="151"/>
                    </a:lnTo>
                    <a:lnTo>
                      <a:pt x="45" y="154"/>
                    </a:lnTo>
                    <a:lnTo>
                      <a:pt x="46" y="157"/>
                    </a:lnTo>
                    <a:lnTo>
                      <a:pt x="47" y="160"/>
                    </a:lnTo>
                    <a:lnTo>
                      <a:pt x="48" y="164"/>
                    </a:lnTo>
                    <a:lnTo>
                      <a:pt x="49" y="167"/>
                    </a:lnTo>
                    <a:lnTo>
                      <a:pt x="50" y="170"/>
                    </a:lnTo>
                    <a:lnTo>
                      <a:pt x="51" y="173"/>
                    </a:lnTo>
                    <a:lnTo>
                      <a:pt x="52" y="176"/>
                    </a:lnTo>
                    <a:lnTo>
                      <a:pt x="53" y="180"/>
                    </a:lnTo>
                    <a:lnTo>
                      <a:pt x="54" y="183"/>
                    </a:lnTo>
                    <a:lnTo>
                      <a:pt x="55" y="186"/>
                    </a:lnTo>
                    <a:lnTo>
                      <a:pt x="56" y="189"/>
                    </a:lnTo>
                    <a:lnTo>
                      <a:pt x="57" y="192"/>
                    </a:lnTo>
                    <a:lnTo>
                      <a:pt x="58" y="195"/>
                    </a:lnTo>
                    <a:lnTo>
                      <a:pt x="59" y="199"/>
                    </a:lnTo>
                    <a:lnTo>
                      <a:pt x="60" y="202"/>
                    </a:lnTo>
                    <a:lnTo>
                      <a:pt x="61" y="205"/>
                    </a:lnTo>
                    <a:lnTo>
                      <a:pt x="62" y="208"/>
                    </a:lnTo>
                    <a:lnTo>
                      <a:pt x="63" y="211"/>
                    </a:lnTo>
                    <a:lnTo>
                      <a:pt x="64" y="214"/>
                    </a:lnTo>
                    <a:lnTo>
                      <a:pt x="65" y="217"/>
                    </a:lnTo>
                    <a:lnTo>
                      <a:pt x="66" y="220"/>
                    </a:lnTo>
                    <a:lnTo>
                      <a:pt x="67" y="223"/>
                    </a:lnTo>
                    <a:lnTo>
                      <a:pt x="68" y="227"/>
                    </a:lnTo>
                    <a:lnTo>
                      <a:pt x="69" y="230"/>
                    </a:lnTo>
                    <a:lnTo>
                      <a:pt x="70" y="233"/>
                    </a:lnTo>
                    <a:lnTo>
                      <a:pt x="71" y="236"/>
                    </a:lnTo>
                    <a:lnTo>
                      <a:pt x="72" y="239"/>
                    </a:lnTo>
                    <a:lnTo>
                      <a:pt x="73" y="242"/>
                    </a:lnTo>
                    <a:lnTo>
                      <a:pt x="74" y="245"/>
                    </a:lnTo>
                    <a:lnTo>
                      <a:pt x="75" y="248"/>
                    </a:lnTo>
                    <a:lnTo>
                      <a:pt x="76" y="251"/>
                    </a:lnTo>
                    <a:lnTo>
                      <a:pt x="77" y="254"/>
                    </a:lnTo>
                    <a:lnTo>
                      <a:pt x="78" y="257"/>
                    </a:lnTo>
                    <a:lnTo>
                      <a:pt x="79" y="260"/>
                    </a:lnTo>
                    <a:lnTo>
                      <a:pt x="80" y="263"/>
                    </a:lnTo>
                    <a:lnTo>
                      <a:pt x="81" y="266"/>
                    </a:lnTo>
                    <a:lnTo>
                      <a:pt x="82" y="269"/>
                    </a:lnTo>
                    <a:lnTo>
                      <a:pt x="83" y="272"/>
                    </a:lnTo>
                    <a:lnTo>
                      <a:pt x="84" y="275"/>
                    </a:lnTo>
                    <a:lnTo>
                      <a:pt x="85" y="278"/>
                    </a:lnTo>
                    <a:lnTo>
                      <a:pt x="86" y="281"/>
                    </a:lnTo>
                    <a:lnTo>
                      <a:pt x="87" y="284"/>
                    </a:lnTo>
                    <a:lnTo>
                      <a:pt x="88" y="287"/>
                    </a:lnTo>
                    <a:lnTo>
                      <a:pt x="89" y="290"/>
                    </a:lnTo>
                    <a:lnTo>
                      <a:pt x="90" y="293"/>
                    </a:lnTo>
                    <a:lnTo>
                      <a:pt x="91" y="296"/>
                    </a:lnTo>
                    <a:lnTo>
                      <a:pt x="92" y="299"/>
                    </a:lnTo>
                    <a:lnTo>
                      <a:pt x="93" y="301"/>
                    </a:lnTo>
                    <a:lnTo>
                      <a:pt x="94" y="304"/>
                    </a:lnTo>
                    <a:lnTo>
                      <a:pt x="95" y="307"/>
                    </a:lnTo>
                    <a:lnTo>
                      <a:pt x="96" y="310"/>
                    </a:lnTo>
                    <a:lnTo>
                      <a:pt x="97" y="313"/>
                    </a:lnTo>
                    <a:lnTo>
                      <a:pt x="98" y="316"/>
                    </a:lnTo>
                    <a:lnTo>
                      <a:pt x="99" y="319"/>
                    </a:lnTo>
                    <a:lnTo>
                      <a:pt x="100" y="322"/>
                    </a:lnTo>
                    <a:lnTo>
                      <a:pt x="101" y="324"/>
                    </a:lnTo>
                    <a:lnTo>
                      <a:pt x="102" y="327"/>
                    </a:lnTo>
                    <a:lnTo>
                      <a:pt x="103" y="330"/>
                    </a:lnTo>
                    <a:lnTo>
                      <a:pt x="104" y="333"/>
                    </a:lnTo>
                    <a:lnTo>
                      <a:pt x="105" y="336"/>
                    </a:lnTo>
                    <a:lnTo>
                      <a:pt x="106" y="339"/>
                    </a:lnTo>
                    <a:lnTo>
                      <a:pt x="107" y="341"/>
                    </a:lnTo>
                    <a:lnTo>
                      <a:pt x="108" y="344"/>
                    </a:lnTo>
                    <a:lnTo>
                      <a:pt x="109" y="347"/>
                    </a:lnTo>
                    <a:lnTo>
                      <a:pt x="110" y="350"/>
                    </a:lnTo>
                    <a:lnTo>
                      <a:pt x="111" y="353"/>
                    </a:lnTo>
                    <a:lnTo>
                      <a:pt x="112" y="355"/>
                    </a:lnTo>
                    <a:lnTo>
                      <a:pt x="113" y="358"/>
                    </a:lnTo>
                    <a:lnTo>
                      <a:pt x="114" y="361"/>
                    </a:lnTo>
                    <a:lnTo>
                      <a:pt x="115" y="364"/>
                    </a:lnTo>
                    <a:lnTo>
                      <a:pt x="116" y="366"/>
                    </a:lnTo>
                    <a:lnTo>
                      <a:pt x="117" y="369"/>
                    </a:lnTo>
                    <a:lnTo>
                      <a:pt x="118" y="372"/>
                    </a:lnTo>
                    <a:lnTo>
                      <a:pt x="119" y="375"/>
                    </a:lnTo>
                    <a:lnTo>
                      <a:pt x="120" y="377"/>
                    </a:lnTo>
                    <a:lnTo>
                      <a:pt x="121" y="380"/>
                    </a:lnTo>
                    <a:lnTo>
                      <a:pt x="122" y="383"/>
                    </a:lnTo>
                    <a:lnTo>
                      <a:pt x="123" y="386"/>
                    </a:lnTo>
                    <a:lnTo>
                      <a:pt x="124" y="388"/>
                    </a:lnTo>
                    <a:lnTo>
                      <a:pt x="125" y="391"/>
                    </a:lnTo>
                    <a:lnTo>
                      <a:pt x="126" y="394"/>
                    </a:lnTo>
                    <a:lnTo>
                      <a:pt x="127" y="396"/>
                    </a:lnTo>
                    <a:lnTo>
                      <a:pt x="128" y="399"/>
                    </a:lnTo>
                    <a:lnTo>
                      <a:pt x="129" y="402"/>
                    </a:lnTo>
                    <a:lnTo>
                      <a:pt x="130" y="404"/>
                    </a:lnTo>
                    <a:lnTo>
                      <a:pt x="131" y="407"/>
                    </a:lnTo>
                    <a:lnTo>
                      <a:pt x="132" y="410"/>
                    </a:lnTo>
                    <a:lnTo>
                      <a:pt x="133" y="412"/>
                    </a:lnTo>
                    <a:lnTo>
                      <a:pt x="134" y="415"/>
                    </a:lnTo>
                    <a:lnTo>
                      <a:pt x="135" y="417"/>
                    </a:lnTo>
                    <a:lnTo>
                      <a:pt x="136" y="420"/>
                    </a:lnTo>
                    <a:lnTo>
                      <a:pt x="137" y="423"/>
                    </a:lnTo>
                    <a:lnTo>
                      <a:pt x="138" y="425"/>
                    </a:lnTo>
                    <a:lnTo>
                      <a:pt x="139" y="428"/>
                    </a:lnTo>
                    <a:lnTo>
                      <a:pt x="140" y="430"/>
                    </a:lnTo>
                    <a:lnTo>
                      <a:pt x="141" y="433"/>
                    </a:lnTo>
                    <a:lnTo>
                      <a:pt x="142" y="436"/>
                    </a:lnTo>
                    <a:lnTo>
                      <a:pt x="143" y="438"/>
                    </a:lnTo>
                    <a:lnTo>
                      <a:pt x="144" y="441"/>
                    </a:lnTo>
                    <a:lnTo>
                      <a:pt x="145" y="443"/>
                    </a:lnTo>
                    <a:lnTo>
                      <a:pt x="146" y="446"/>
                    </a:lnTo>
                    <a:lnTo>
                      <a:pt x="147" y="448"/>
                    </a:lnTo>
                    <a:lnTo>
                      <a:pt x="148" y="451"/>
                    </a:lnTo>
                    <a:lnTo>
                      <a:pt x="149" y="453"/>
                    </a:lnTo>
                    <a:lnTo>
                      <a:pt x="150" y="456"/>
                    </a:lnTo>
                    <a:lnTo>
                      <a:pt x="151" y="458"/>
                    </a:lnTo>
                    <a:lnTo>
                      <a:pt x="152" y="461"/>
                    </a:lnTo>
                    <a:lnTo>
                      <a:pt x="153" y="463"/>
                    </a:lnTo>
                    <a:lnTo>
                      <a:pt x="154" y="466"/>
                    </a:lnTo>
                    <a:lnTo>
                      <a:pt x="155" y="468"/>
                    </a:lnTo>
                    <a:lnTo>
                      <a:pt x="156" y="471"/>
                    </a:lnTo>
                    <a:lnTo>
                      <a:pt x="157" y="473"/>
                    </a:lnTo>
                    <a:lnTo>
                      <a:pt x="158" y="476"/>
                    </a:lnTo>
                    <a:lnTo>
                      <a:pt x="159" y="478"/>
                    </a:lnTo>
                    <a:lnTo>
                      <a:pt x="160" y="481"/>
                    </a:lnTo>
                    <a:lnTo>
                      <a:pt x="161" y="483"/>
                    </a:lnTo>
                    <a:lnTo>
                      <a:pt x="162" y="485"/>
                    </a:lnTo>
                    <a:lnTo>
                      <a:pt x="163" y="488"/>
                    </a:lnTo>
                    <a:lnTo>
                      <a:pt x="164" y="490"/>
                    </a:lnTo>
                    <a:lnTo>
                      <a:pt x="165" y="493"/>
                    </a:lnTo>
                    <a:lnTo>
                      <a:pt x="166" y="495"/>
                    </a:lnTo>
                    <a:lnTo>
                      <a:pt x="167" y="498"/>
                    </a:lnTo>
                    <a:lnTo>
                      <a:pt x="168" y="500"/>
                    </a:lnTo>
                    <a:lnTo>
                      <a:pt x="169" y="502"/>
                    </a:lnTo>
                    <a:lnTo>
                      <a:pt x="170" y="505"/>
                    </a:lnTo>
                    <a:lnTo>
                      <a:pt x="171" y="507"/>
                    </a:lnTo>
                    <a:lnTo>
                      <a:pt x="172" y="509"/>
                    </a:lnTo>
                    <a:lnTo>
                      <a:pt x="173" y="512"/>
                    </a:lnTo>
                    <a:lnTo>
                      <a:pt x="174" y="514"/>
                    </a:lnTo>
                    <a:lnTo>
                      <a:pt x="175" y="516"/>
                    </a:lnTo>
                    <a:lnTo>
                      <a:pt x="176" y="519"/>
                    </a:lnTo>
                    <a:lnTo>
                      <a:pt x="177" y="521"/>
                    </a:lnTo>
                    <a:lnTo>
                      <a:pt x="178" y="523"/>
                    </a:lnTo>
                    <a:lnTo>
                      <a:pt x="179" y="526"/>
                    </a:lnTo>
                    <a:lnTo>
                      <a:pt x="180" y="528"/>
                    </a:lnTo>
                    <a:lnTo>
                      <a:pt x="181" y="530"/>
                    </a:lnTo>
                    <a:lnTo>
                      <a:pt x="182" y="533"/>
                    </a:lnTo>
                    <a:lnTo>
                      <a:pt x="183" y="535"/>
                    </a:lnTo>
                    <a:lnTo>
                      <a:pt x="184" y="537"/>
                    </a:lnTo>
                    <a:lnTo>
                      <a:pt x="185" y="539"/>
                    </a:lnTo>
                    <a:lnTo>
                      <a:pt x="186" y="542"/>
                    </a:lnTo>
                    <a:lnTo>
                      <a:pt x="187" y="544"/>
                    </a:lnTo>
                    <a:lnTo>
                      <a:pt x="188" y="546"/>
                    </a:lnTo>
                    <a:lnTo>
                      <a:pt x="189" y="548"/>
                    </a:lnTo>
                    <a:lnTo>
                      <a:pt x="190" y="551"/>
                    </a:lnTo>
                    <a:lnTo>
                      <a:pt x="191" y="553"/>
                    </a:lnTo>
                    <a:lnTo>
                      <a:pt x="192" y="555"/>
                    </a:lnTo>
                    <a:lnTo>
                      <a:pt x="193" y="557"/>
                    </a:lnTo>
                    <a:lnTo>
                      <a:pt x="194" y="560"/>
                    </a:lnTo>
                    <a:lnTo>
                      <a:pt x="195" y="562"/>
                    </a:lnTo>
                    <a:lnTo>
                      <a:pt x="196" y="564"/>
                    </a:lnTo>
                    <a:lnTo>
                      <a:pt x="197" y="566"/>
                    </a:lnTo>
                    <a:lnTo>
                      <a:pt x="198" y="568"/>
                    </a:lnTo>
                    <a:lnTo>
                      <a:pt x="199" y="571"/>
                    </a:lnTo>
                    <a:lnTo>
                      <a:pt x="200" y="573"/>
                    </a:lnTo>
                    <a:lnTo>
                      <a:pt x="201" y="575"/>
                    </a:lnTo>
                    <a:lnTo>
                      <a:pt x="202" y="577"/>
                    </a:lnTo>
                    <a:lnTo>
                      <a:pt x="203" y="579"/>
                    </a:lnTo>
                    <a:lnTo>
                      <a:pt x="204" y="581"/>
                    </a:lnTo>
                    <a:lnTo>
                      <a:pt x="205" y="583"/>
                    </a:lnTo>
                    <a:lnTo>
                      <a:pt x="206" y="586"/>
                    </a:lnTo>
                    <a:lnTo>
                      <a:pt x="207" y="588"/>
                    </a:lnTo>
                    <a:lnTo>
                      <a:pt x="208" y="590"/>
                    </a:lnTo>
                    <a:lnTo>
                      <a:pt x="209" y="592"/>
                    </a:lnTo>
                    <a:lnTo>
                      <a:pt x="210" y="594"/>
                    </a:lnTo>
                    <a:lnTo>
                      <a:pt x="211" y="596"/>
                    </a:lnTo>
                    <a:lnTo>
                      <a:pt x="212" y="598"/>
                    </a:lnTo>
                    <a:lnTo>
                      <a:pt x="213" y="600"/>
                    </a:lnTo>
                    <a:lnTo>
                      <a:pt x="214" y="602"/>
                    </a:lnTo>
                    <a:lnTo>
                      <a:pt x="215" y="604"/>
                    </a:lnTo>
                    <a:lnTo>
                      <a:pt x="216" y="606"/>
                    </a:lnTo>
                    <a:lnTo>
                      <a:pt x="217" y="608"/>
                    </a:lnTo>
                    <a:lnTo>
                      <a:pt x="218" y="610"/>
                    </a:lnTo>
                    <a:lnTo>
                      <a:pt x="219" y="613"/>
                    </a:lnTo>
                    <a:lnTo>
                      <a:pt x="220" y="615"/>
                    </a:lnTo>
                    <a:lnTo>
                      <a:pt x="221" y="617"/>
                    </a:lnTo>
                    <a:lnTo>
                      <a:pt x="222" y="619"/>
                    </a:lnTo>
                    <a:lnTo>
                      <a:pt x="223" y="621"/>
                    </a:lnTo>
                    <a:lnTo>
                      <a:pt x="224" y="623"/>
                    </a:lnTo>
                    <a:lnTo>
                      <a:pt x="225" y="625"/>
                    </a:lnTo>
                    <a:lnTo>
                      <a:pt x="226" y="627"/>
                    </a:lnTo>
                    <a:lnTo>
                      <a:pt x="227" y="629"/>
                    </a:lnTo>
                    <a:lnTo>
                      <a:pt x="228" y="631"/>
                    </a:lnTo>
                    <a:lnTo>
                      <a:pt x="229" y="632"/>
                    </a:lnTo>
                    <a:lnTo>
                      <a:pt x="230" y="634"/>
                    </a:lnTo>
                    <a:lnTo>
                      <a:pt x="231" y="636"/>
                    </a:lnTo>
                    <a:lnTo>
                      <a:pt x="232" y="638"/>
                    </a:lnTo>
                    <a:lnTo>
                      <a:pt x="233" y="640"/>
                    </a:lnTo>
                    <a:lnTo>
                      <a:pt x="234" y="642"/>
                    </a:lnTo>
                    <a:lnTo>
                      <a:pt x="235" y="644"/>
                    </a:lnTo>
                    <a:lnTo>
                      <a:pt x="236" y="646"/>
                    </a:lnTo>
                    <a:lnTo>
                      <a:pt x="237" y="648"/>
                    </a:lnTo>
                    <a:lnTo>
                      <a:pt x="238" y="650"/>
                    </a:lnTo>
                    <a:lnTo>
                      <a:pt x="239" y="652"/>
                    </a:lnTo>
                    <a:lnTo>
                      <a:pt x="240" y="654"/>
                    </a:lnTo>
                    <a:lnTo>
                      <a:pt x="241" y="656"/>
                    </a:lnTo>
                    <a:lnTo>
                      <a:pt x="242" y="657"/>
                    </a:lnTo>
                    <a:lnTo>
                      <a:pt x="243" y="659"/>
                    </a:lnTo>
                    <a:lnTo>
                      <a:pt x="244" y="661"/>
                    </a:lnTo>
                    <a:lnTo>
                      <a:pt x="245" y="663"/>
                    </a:lnTo>
                    <a:lnTo>
                      <a:pt x="246" y="665"/>
                    </a:lnTo>
                    <a:lnTo>
                      <a:pt x="247" y="667"/>
                    </a:lnTo>
                    <a:lnTo>
                      <a:pt x="248" y="668"/>
                    </a:lnTo>
                    <a:lnTo>
                      <a:pt x="249" y="670"/>
                    </a:lnTo>
                    <a:lnTo>
                      <a:pt x="250" y="672"/>
                    </a:lnTo>
                    <a:lnTo>
                      <a:pt x="251" y="674"/>
                    </a:lnTo>
                    <a:lnTo>
                      <a:pt x="252" y="676"/>
                    </a:lnTo>
                    <a:lnTo>
                      <a:pt x="253" y="678"/>
                    </a:lnTo>
                    <a:lnTo>
                      <a:pt x="254" y="679"/>
                    </a:lnTo>
                    <a:lnTo>
                      <a:pt x="255" y="681"/>
                    </a:lnTo>
                    <a:lnTo>
                      <a:pt x="256" y="683"/>
                    </a:lnTo>
                    <a:lnTo>
                      <a:pt x="257" y="685"/>
                    </a:lnTo>
                    <a:lnTo>
                      <a:pt x="258" y="686"/>
                    </a:lnTo>
                    <a:lnTo>
                      <a:pt x="259" y="688"/>
                    </a:lnTo>
                    <a:lnTo>
                      <a:pt x="260" y="690"/>
                    </a:lnTo>
                    <a:lnTo>
                      <a:pt x="261" y="692"/>
                    </a:lnTo>
                    <a:lnTo>
                      <a:pt x="262" y="693"/>
                    </a:lnTo>
                    <a:lnTo>
                      <a:pt x="263" y="695"/>
                    </a:lnTo>
                    <a:lnTo>
                      <a:pt x="264" y="697"/>
                    </a:lnTo>
                    <a:lnTo>
                      <a:pt x="265" y="699"/>
                    </a:lnTo>
                    <a:lnTo>
                      <a:pt x="266" y="700"/>
                    </a:lnTo>
                    <a:lnTo>
                      <a:pt x="267" y="702"/>
                    </a:lnTo>
                    <a:lnTo>
                      <a:pt x="268" y="704"/>
                    </a:lnTo>
                    <a:lnTo>
                      <a:pt x="269" y="705"/>
                    </a:lnTo>
                    <a:lnTo>
                      <a:pt x="270" y="707"/>
                    </a:lnTo>
                    <a:lnTo>
                      <a:pt x="271" y="709"/>
                    </a:lnTo>
                    <a:lnTo>
                      <a:pt x="272" y="710"/>
                    </a:lnTo>
                    <a:lnTo>
                      <a:pt x="273" y="712"/>
                    </a:lnTo>
                    <a:lnTo>
                      <a:pt x="274" y="714"/>
                    </a:lnTo>
                    <a:lnTo>
                      <a:pt x="275" y="715"/>
                    </a:lnTo>
                    <a:lnTo>
                      <a:pt x="276" y="717"/>
                    </a:lnTo>
                    <a:lnTo>
                      <a:pt x="277" y="719"/>
                    </a:lnTo>
                    <a:lnTo>
                      <a:pt x="278" y="720"/>
                    </a:lnTo>
                    <a:lnTo>
                      <a:pt x="279" y="722"/>
                    </a:lnTo>
                    <a:lnTo>
                      <a:pt x="280" y="723"/>
                    </a:lnTo>
                    <a:lnTo>
                      <a:pt x="281" y="725"/>
                    </a:lnTo>
                    <a:lnTo>
                      <a:pt x="282" y="727"/>
                    </a:lnTo>
                    <a:lnTo>
                      <a:pt x="283" y="728"/>
                    </a:lnTo>
                    <a:lnTo>
                      <a:pt x="284" y="730"/>
                    </a:lnTo>
                    <a:lnTo>
                      <a:pt x="285" y="731"/>
                    </a:lnTo>
                    <a:lnTo>
                      <a:pt x="286" y="733"/>
                    </a:lnTo>
                    <a:lnTo>
                      <a:pt x="287" y="735"/>
                    </a:lnTo>
                    <a:lnTo>
                      <a:pt x="288" y="736"/>
                    </a:lnTo>
                    <a:lnTo>
                      <a:pt x="289" y="738"/>
                    </a:lnTo>
                    <a:lnTo>
                      <a:pt x="290" y="739"/>
                    </a:lnTo>
                    <a:lnTo>
                      <a:pt x="291" y="741"/>
                    </a:lnTo>
                    <a:lnTo>
                      <a:pt x="292" y="742"/>
                    </a:lnTo>
                    <a:lnTo>
                      <a:pt x="293" y="744"/>
                    </a:lnTo>
                    <a:lnTo>
                      <a:pt x="294" y="745"/>
                    </a:lnTo>
                    <a:lnTo>
                      <a:pt x="295" y="747"/>
                    </a:lnTo>
                    <a:lnTo>
                      <a:pt x="296" y="748"/>
                    </a:lnTo>
                    <a:lnTo>
                      <a:pt x="297" y="750"/>
                    </a:lnTo>
                    <a:lnTo>
                      <a:pt x="298" y="751"/>
                    </a:lnTo>
                    <a:lnTo>
                      <a:pt x="299" y="753"/>
                    </a:lnTo>
                    <a:lnTo>
                      <a:pt x="300" y="754"/>
                    </a:lnTo>
                    <a:lnTo>
                      <a:pt x="301" y="756"/>
                    </a:lnTo>
                    <a:lnTo>
                      <a:pt x="302" y="757"/>
                    </a:lnTo>
                    <a:lnTo>
                      <a:pt x="303" y="759"/>
                    </a:lnTo>
                    <a:lnTo>
                      <a:pt x="304" y="760"/>
                    </a:lnTo>
                    <a:lnTo>
                      <a:pt x="305" y="761"/>
                    </a:lnTo>
                    <a:lnTo>
                      <a:pt x="306" y="763"/>
                    </a:lnTo>
                    <a:lnTo>
                      <a:pt x="307" y="764"/>
                    </a:lnTo>
                    <a:lnTo>
                      <a:pt x="308" y="766"/>
                    </a:lnTo>
                    <a:lnTo>
                      <a:pt x="309" y="767"/>
                    </a:lnTo>
                    <a:lnTo>
                      <a:pt x="310" y="769"/>
                    </a:lnTo>
                    <a:lnTo>
                      <a:pt x="311" y="770"/>
                    </a:lnTo>
                    <a:lnTo>
                      <a:pt x="312" y="771"/>
                    </a:lnTo>
                    <a:lnTo>
                      <a:pt x="313" y="773"/>
                    </a:lnTo>
                    <a:lnTo>
                      <a:pt x="314" y="774"/>
                    </a:lnTo>
                    <a:lnTo>
                      <a:pt x="315" y="775"/>
                    </a:lnTo>
                    <a:lnTo>
                      <a:pt x="316" y="777"/>
                    </a:lnTo>
                    <a:lnTo>
                      <a:pt x="317" y="778"/>
                    </a:lnTo>
                    <a:lnTo>
                      <a:pt x="318" y="779"/>
                    </a:lnTo>
                    <a:lnTo>
                      <a:pt x="319" y="781"/>
                    </a:lnTo>
                    <a:lnTo>
                      <a:pt x="320" y="782"/>
                    </a:lnTo>
                    <a:lnTo>
                      <a:pt x="321" y="783"/>
                    </a:lnTo>
                    <a:lnTo>
                      <a:pt x="322" y="785"/>
                    </a:lnTo>
                    <a:lnTo>
                      <a:pt x="323" y="786"/>
                    </a:lnTo>
                    <a:lnTo>
                      <a:pt x="324" y="787"/>
                    </a:lnTo>
                    <a:lnTo>
                      <a:pt x="325" y="789"/>
                    </a:lnTo>
                    <a:lnTo>
                      <a:pt x="326" y="790"/>
                    </a:lnTo>
                    <a:lnTo>
                      <a:pt x="327" y="791"/>
                    </a:lnTo>
                    <a:lnTo>
                      <a:pt x="328" y="793"/>
                    </a:lnTo>
                    <a:lnTo>
                      <a:pt x="329" y="794"/>
                    </a:lnTo>
                    <a:lnTo>
                      <a:pt x="330" y="795"/>
                    </a:lnTo>
                    <a:lnTo>
                      <a:pt x="331" y="796"/>
                    </a:lnTo>
                    <a:lnTo>
                      <a:pt x="332" y="798"/>
                    </a:lnTo>
                    <a:lnTo>
                      <a:pt x="333" y="799"/>
                    </a:lnTo>
                    <a:lnTo>
                      <a:pt x="334" y="800"/>
                    </a:lnTo>
                    <a:lnTo>
                      <a:pt x="335" y="801"/>
                    </a:lnTo>
                    <a:lnTo>
                      <a:pt x="336" y="803"/>
                    </a:lnTo>
                    <a:lnTo>
                      <a:pt x="337" y="804"/>
                    </a:lnTo>
                    <a:lnTo>
                      <a:pt x="338" y="805"/>
                    </a:lnTo>
                    <a:lnTo>
                      <a:pt x="339" y="806"/>
                    </a:lnTo>
                    <a:lnTo>
                      <a:pt x="340" y="807"/>
                    </a:lnTo>
                    <a:lnTo>
                      <a:pt x="341" y="809"/>
                    </a:lnTo>
                    <a:lnTo>
                      <a:pt x="342" y="810"/>
                    </a:lnTo>
                    <a:lnTo>
                      <a:pt x="343" y="811"/>
                    </a:lnTo>
                    <a:lnTo>
                      <a:pt x="344" y="812"/>
                    </a:lnTo>
                    <a:lnTo>
                      <a:pt x="345" y="813"/>
                    </a:lnTo>
                    <a:lnTo>
                      <a:pt x="346" y="814"/>
                    </a:lnTo>
                    <a:lnTo>
                      <a:pt x="347" y="815"/>
                    </a:lnTo>
                    <a:lnTo>
                      <a:pt x="348" y="817"/>
                    </a:lnTo>
                    <a:lnTo>
                      <a:pt x="349" y="818"/>
                    </a:lnTo>
                    <a:lnTo>
                      <a:pt x="350" y="819"/>
                    </a:lnTo>
                    <a:lnTo>
                      <a:pt x="351" y="820"/>
                    </a:lnTo>
                    <a:lnTo>
                      <a:pt x="352" y="821"/>
                    </a:lnTo>
                    <a:lnTo>
                      <a:pt x="353" y="822"/>
                    </a:lnTo>
                    <a:lnTo>
                      <a:pt x="354" y="823"/>
                    </a:lnTo>
                    <a:lnTo>
                      <a:pt x="355" y="824"/>
                    </a:lnTo>
                    <a:lnTo>
                      <a:pt x="356" y="825"/>
                    </a:lnTo>
                    <a:lnTo>
                      <a:pt x="357" y="827"/>
                    </a:lnTo>
                    <a:lnTo>
                      <a:pt x="358" y="828"/>
                    </a:lnTo>
                    <a:lnTo>
                      <a:pt x="359" y="829"/>
                    </a:lnTo>
                    <a:lnTo>
                      <a:pt x="360" y="830"/>
                    </a:lnTo>
                    <a:lnTo>
                      <a:pt x="361" y="831"/>
                    </a:lnTo>
                    <a:lnTo>
                      <a:pt x="362" y="832"/>
                    </a:lnTo>
                    <a:lnTo>
                      <a:pt x="363" y="833"/>
                    </a:lnTo>
                    <a:lnTo>
                      <a:pt x="364" y="834"/>
                    </a:lnTo>
                    <a:lnTo>
                      <a:pt x="365" y="835"/>
                    </a:lnTo>
                    <a:lnTo>
                      <a:pt x="366" y="836"/>
                    </a:lnTo>
                    <a:lnTo>
                      <a:pt x="367" y="837"/>
                    </a:lnTo>
                    <a:lnTo>
                      <a:pt x="368" y="838"/>
                    </a:lnTo>
                    <a:lnTo>
                      <a:pt x="369" y="839"/>
                    </a:lnTo>
                    <a:lnTo>
                      <a:pt x="370" y="840"/>
                    </a:lnTo>
                    <a:lnTo>
                      <a:pt x="371" y="841"/>
                    </a:lnTo>
                    <a:lnTo>
                      <a:pt x="372" y="842"/>
                    </a:lnTo>
                    <a:lnTo>
                      <a:pt x="373" y="843"/>
                    </a:lnTo>
                    <a:lnTo>
                      <a:pt x="374" y="844"/>
                    </a:lnTo>
                    <a:lnTo>
                      <a:pt x="375" y="845"/>
                    </a:lnTo>
                    <a:lnTo>
                      <a:pt x="376" y="846"/>
                    </a:lnTo>
                    <a:lnTo>
                      <a:pt x="377" y="847"/>
                    </a:lnTo>
                    <a:lnTo>
                      <a:pt x="378" y="847"/>
                    </a:lnTo>
                    <a:lnTo>
                      <a:pt x="379" y="848"/>
                    </a:lnTo>
                    <a:lnTo>
                      <a:pt x="380" y="849"/>
                    </a:lnTo>
                    <a:lnTo>
                      <a:pt x="381" y="850"/>
                    </a:lnTo>
                    <a:lnTo>
                      <a:pt x="382" y="851"/>
                    </a:lnTo>
                    <a:lnTo>
                      <a:pt x="383" y="852"/>
                    </a:lnTo>
                    <a:lnTo>
                      <a:pt x="384" y="853"/>
                    </a:lnTo>
                    <a:lnTo>
                      <a:pt x="385" y="854"/>
                    </a:lnTo>
                    <a:lnTo>
                      <a:pt x="386" y="855"/>
                    </a:lnTo>
                    <a:lnTo>
                      <a:pt x="387" y="856"/>
                    </a:lnTo>
                    <a:lnTo>
                      <a:pt x="388" y="856"/>
                    </a:lnTo>
                    <a:lnTo>
                      <a:pt x="389" y="857"/>
                    </a:lnTo>
                    <a:lnTo>
                      <a:pt x="390" y="858"/>
                    </a:lnTo>
                    <a:lnTo>
                      <a:pt x="391" y="859"/>
                    </a:lnTo>
                    <a:lnTo>
                      <a:pt x="392" y="860"/>
                    </a:lnTo>
                    <a:lnTo>
                      <a:pt x="393" y="861"/>
                    </a:lnTo>
                    <a:lnTo>
                      <a:pt x="394" y="861"/>
                    </a:lnTo>
                    <a:lnTo>
                      <a:pt x="395" y="862"/>
                    </a:lnTo>
                    <a:lnTo>
                      <a:pt x="396" y="863"/>
                    </a:lnTo>
                    <a:lnTo>
                      <a:pt x="397" y="864"/>
                    </a:lnTo>
                    <a:lnTo>
                      <a:pt x="398" y="865"/>
                    </a:lnTo>
                    <a:lnTo>
                      <a:pt x="399" y="865"/>
                    </a:lnTo>
                    <a:lnTo>
                      <a:pt x="400" y="866"/>
                    </a:lnTo>
                    <a:lnTo>
                      <a:pt x="401" y="867"/>
                    </a:lnTo>
                    <a:lnTo>
                      <a:pt x="402" y="868"/>
                    </a:lnTo>
                    <a:lnTo>
                      <a:pt x="403" y="868"/>
                    </a:lnTo>
                    <a:lnTo>
                      <a:pt x="404" y="869"/>
                    </a:lnTo>
                    <a:lnTo>
                      <a:pt x="405" y="870"/>
                    </a:lnTo>
                    <a:lnTo>
                      <a:pt x="406" y="871"/>
                    </a:lnTo>
                    <a:lnTo>
                      <a:pt x="407" y="871"/>
                    </a:lnTo>
                    <a:lnTo>
                      <a:pt x="408" y="872"/>
                    </a:lnTo>
                    <a:lnTo>
                      <a:pt x="409" y="873"/>
                    </a:lnTo>
                    <a:lnTo>
                      <a:pt x="410" y="874"/>
                    </a:lnTo>
                    <a:lnTo>
                      <a:pt x="411" y="874"/>
                    </a:lnTo>
                    <a:lnTo>
                      <a:pt x="412" y="875"/>
                    </a:lnTo>
                    <a:lnTo>
                      <a:pt x="413" y="876"/>
                    </a:lnTo>
                    <a:lnTo>
                      <a:pt x="414" y="876"/>
                    </a:lnTo>
                    <a:lnTo>
                      <a:pt x="415" y="877"/>
                    </a:lnTo>
                    <a:lnTo>
                      <a:pt x="416" y="878"/>
                    </a:lnTo>
                    <a:lnTo>
                      <a:pt x="417" y="878"/>
                    </a:lnTo>
                    <a:lnTo>
                      <a:pt x="418" y="879"/>
                    </a:lnTo>
                    <a:lnTo>
                      <a:pt x="419" y="880"/>
                    </a:lnTo>
                    <a:lnTo>
                      <a:pt x="420" y="880"/>
                    </a:lnTo>
                    <a:lnTo>
                      <a:pt x="421" y="881"/>
                    </a:lnTo>
                    <a:lnTo>
                      <a:pt x="422" y="881"/>
                    </a:lnTo>
                    <a:lnTo>
                      <a:pt x="423" y="882"/>
                    </a:lnTo>
                    <a:lnTo>
                      <a:pt x="424" y="883"/>
                    </a:lnTo>
                    <a:lnTo>
                      <a:pt x="425" y="883"/>
                    </a:lnTo>
                    <a:lnTo>
                      <a:pt x="426" y="884"/>
                    </a:lnTo>
                    <a:lnTo>
                      <a:pt x="427" y="884"/>
                    </a:lnTo>
                    <a:lnTo>
                      <a:pt x="428" y="885"/>
                    </a:lnTo>
                    <a:lnTo>
                      <a:pt x="429" y="886"/>
                    </a:lnTo>
                    <a:lnTo>
                      <a:pt x="430" y="886"/>
                    </a:lnTo>
                    <a:lnTo>
                      <a:pt x="431" y="887"/>
                    </a:lnTo>
                    <a:lnTo>
                      <a:pt x="432" y="887"/>
                    </a:lnTo>
                    <a:lnTo>
                      <a:pt x="433" y="888"/>
                    </a:lnTo>
                    <a:lnTo>
                      <a:pt x="434" y="888"/>
                    </a:lnTo>
                    <a:lnTo>
                      <a:pt x="435" y="889"/>
                    </a:lnTo>
                    <a:lnTo>
                      <a:pt x="436" y="889"/>
                    </a:lnTo>
                    <a:lnTo>
                      <a:pt x="437" y="890"/>
                    </a:lnTo>
                    <a:lnTo>
                      <a:pt x="438" y="890"/>
                    </a:lnTo>
                    <a:lnTo>
                      <a:pt x="439" y="891"/>
                    </a:lnTo>
                    <a:lnTo>
                      <a:pt x="440" y="891"/>
                    </a:lnTo>
                    <a:lnTo>
                      <a:pt x="441" y="892"/>
                    </a:lnTo>
                    <a:lnTo>
                      <a:pt x="442" y="892"/>
                    </a:lnTo>
                    <a:lnTo>
                      <a:pt x="443" y="893"/>
                    </a:lnTo>
                    <a:lnTo>
                      <a:pt x="444" y="893"/>
                    </a:lnTo>
                    <a:lnTo>
                      <a:pt x="445" y="894"/>
                    </a:lnTo>
                    <a:lnTo>
                      <a:pt x="446" y="894"/>
                    </a:lnTo>
                    <a:lnTo>
                      <a:pt x="447" y="895"/>
                    </a:lnTo>
                    <a:lnTo>
                      <a:pt x="448" y="895"/>
                    </a:lnTo>
                    <a:lnTo>
                      <a:pt x="449" y="896"/>
                    </a:lnTo>
                    <a:lnTo>
                      <a:pt x="450" y="896"/>
                    </a:lnTo>
                    <a:lnTo>
                      <a:pt x="451" y="896"/>
                    </a:lnTo>
                    <a:lnTo>
                      <a:pt x="452" y="897"/>
                    </a:lnTo>
                    <a:lnTo>
                      <a:pt x="453" y="897"/>
                    </a:lnTo>
                    <a:lnTo>
                      <a:pt x="454" y="898"/>
                    </a:lnTo>
                    <a:lnTo>
                      <a:pt x="455" y="898"/>
                    </a:lnTo>
                    <a:lnTo>
                      <a:pt x="456" y="898"/>
                    </a:lnTo>
                    <a:lnTo>
                      <a:pt x="457" y="899"/>
                    </a:lnTo>
                    <a:lnTo>
                      <a:pt x="458" y="899"/>
                    </a:lnTo>
                    <a:lnTo>
                      <a:pt x="459" y="900"/>
                    </a:lnTo>
                    <a:lnTo>
                      <a:pt x="460" y="900"/>
                    </a:lnTo>
                    <a:lnTo>
                      <a:pt x="461" y="900"/>
                    </a:lnTo>
                    <a:lnTo>
                      <a:pt x="462" y="901"/>
                    </a:lnTo>
                    <a:lnTo>
                      <a:pt x="463" y="901"/>
                    </a:lnTo>
                    <a:lnTo>
                      <a:pt x="464" y="901"/>
                    </a:lnTo>
                    <a:lnTo>
                      <a:pt x="465" y="902"/>
                    </a:lnTo>
                    <a:lnTo>
                      <a:pt x="466" y="902"/>
                    </a:lnTo>
                    <a:lnTo>
                      <a:pt x="467" y="902"/>
                    </a:lnTo>
                    <a:lnTo>
                      <a:pt x="468" y="903"/>
                    </a:lnTo>
                    <a:lnTo>
                      <a:pt x="469" y="903"/>
                    </a:lnTo>
                    <a:lnTo>
                      <a:pt x="470" y="903"/>
                    </a:lnTo>
                    <a:lnTo>
                      <a:pt x="471" y="903"/>
                    </a:lnTo>
                    <a:lnTo>
                      <a:pt x="472" y="904"/>
                    </a:lnTo>
                    <a:lnTo>
                      <a:pt x="473" y="904"/>
                    </a:lnTo>
                    <a:lnTo>
                      <a:pt x="474" y="904"/>
                    </a:lnTo>
                    <a:lnTo>
                      <a:pt x="475" y="904"/>
                    </a:lnTo>
                    <a:lnTo>
                      <a:pt x="476" y="905"/>
                    </a:lnTo>
                    <a:lnTo>
                      <a:pt x="477" y="905"/>
                    </a:lnTo>
                    <a:lnTo>
                      <a:pt x="478" y="905"/>
                    </a:lnTo>
                    <a:lnTo>
                      <a:pt x="479" y="905"/>
                    </a:lnTo>
                    <a:lnTo>
                      <a:pt x="480" y="906"/>
                    </a:lnTo>
                    <a:lnTo>
                      <a:pt x="481" y="906"/>
                    </a:lnTo>
                    <a:lnTo>
                      <a:pt x="482" y="906"/>
                    </a:lnTo>
                    <a:lnTo>
                      <a:pt x="483" y="906"/>
                    </a:lnTo>
                    <a:lnTo>
                      <a:pt x="484" y="906"/>
                    </a:lnTo>
                    <a:lnTo>
                      <a:pt x="485" y="907"/>
                    </a:lnTo>
                    <a:lnTo>
                      <a:pt x="486" y="907"/>
                    </a:lnTo>
                    <a:lnTo>
                      <a:pt x="487" y="907"/>
                    </a:lnTo>
                    <a:lnTo>
                      <a:pt x="488" y="907"/>
                    </a:lnTo>
                    <a:lnTo>
                      <a:pt x="489" y="907"/>
                    </a:lnTo>
                    <a:lnTo>
                      <a:pt x="490" y="907"/>
                    </a:lnTo>
                    <a:lnTo>
                      <a:pt x="491" y="908"/>
                    </a:lnTo>
                    <a:lnTo>
                      <a:pt x="492" y="908"/>
                    </a:lnTo>
                    <a:lnTo>
                      <a:pt x="493" y="908"/>
                    </a:lnTo>
                    <a:lnTo>
                      <a:pt x="494" y="908"/>
                    </a:lnTo>
                    <a:lnTo>
                      <a:pt x="495" y="908"/>
                    </a:lnTo>
                    <a:lnTo>
                      <a:pt x="496" y="908"/>
                    </a:lnTo>
                    <a:lnTo>
                      <a:pt x="497" y="908"/>
                    </a:lnTo>
                    <a:lnTo>
                      <a:pt x="498" y="908"/>
                    </a:lnTo>
                    <a:lnTo>
                      <a:pt x="499" y="908"/>
                    </a:lnTo>
                    <a:lnTo>
                      <a:pt x="500" y="909"/>
                    </a:lnTo>
                    <a:lnTo>
                      <a:pt x="501" y="909"/>
                    </a:lnTo>
                    <a:lnTo>
                      <a:pt x="502" y="909"/>
                    </a:lnTo>
                    <a:lnTo>
                      <a:pt x="503" y="909"/>
                    </a:lnTo>
                    <a:lnTo>
                      <a:pt x="504" y="909"/>
                    </a:lnTo>
                    <a:lnTo>
                      <a:pt x="505" y="909"/>
                    </a:lnTo>
                    <a:lnTo>
                      <a:pt x="506" y="909"/>
                    </a:lnTo>
                    <a:lnTo>
                      <a:pt x="507" y="909"/>
                    </a:lnTo>
                    <a:lnTo>
                      <a:pt x="508" y="909"/>
                    </a:lnTo>
                    <a:lnTo>
                      <a:pt x="509" y="909"/>
                    </a:lnTo>
                    <a:lnTo>
                      <a:pt x="510" y="909"/>
                    </a:lnTo>
                    <a:lnTo>
                      <a:pt x="511" y="909"/>
                    </a:lnTo>
                    <a:lnTo>
                      <a:pt x="512" y="909"/>
                    </a:lnTo>
                    <a:lnTo>
                      <a:pt x="513" y="909"/>
                    </a:lnTo>
                    <a:lnTo>
                      <a:pt x="514" y="909"/>
                    </a:lnTo>
                    <a:lnTo>
                      <a:pt x="515" y="909"/>
                    </a:lnTo>
                    <a:lnTo>
                      <a:pt x="516" y="909"/>
                    </a:lnTo>
                    <a:lnTo>
                      <a:pt x="517" y="909"/>
                    </a:lnTo>
                    <a:lnTo>
                      <a:pt x="518" y="909"/>
                    </a:lnTo>
                    <a:lnTo>
                      <a:pt x="519" y="909"/>
                    </a:lnTo>
                    <a:lnTo>
                      <a:pt x="520" y="909"/>
                    </a:lnTo>
                    <a:lnTo>
                      <a:pt x="521" y="909"/>
                    </a:lnTo>
                    <a:lnTo>
                      <a:pt x="522" y="909"/>
                    </a:lnTo>
                    <a:lnTo>
                      <a:pt x="523" y="908"/>
                    </a:lnTo>
                    <a:lnTo>
                      <a:pt x="524" y="908"/>
                    </a:lnTo>
                    <a:lnTo>
                      <a:pt x="525" y="908"/>
                    </a:lnTo>
                    <a:lnTo>
                      <a:pt x="526" y="908"/>
                    </a:lnTo>
                    <a:lnTo>
                      <a:pt x="527" y="908"/>
                    </a:lnTo>
                    <a:lnTo>
                      <a:pt x="528" y="908"/>
                    </a:lnTo>
                    <a:lnTo>
                      <a:pt x="529" y="908"/>
                    </a:lnTo>
                    <a:lnTo>
                      <a:pt x="530" y="908"/>
                    </a:lnTo>
                    <a:lnTo>
                      <a:pt x="531" y="908"/>
                    </a:lnTo>
                    <a:lnTo>
                      <a:pt x="532" y="907"/>
                    </a:lnTo>
                    <a:lnTo>
                      <a:pt x="533" y="907"/>
                    </a:lnTo>
                    <a:lnTo>
                      <a:pt x="534" y="907"/>
                    </a:lnTo>
                    <a:lnTo>
                      <a:pt x="535" y="907"/>
                    </a:lnTo>
                    <a:lnTo>
                      <a:pt x="536" y="907"/>
                    </a:lnTo>
                    <a:lnTo>
                      <a:pt x="537" y="907"/>
                    </a:lnTo>
                    <a:lnTo>
                      <a:pt x="538" y="906"/>
                    </a:lnTo>
                    <a:lnTo>
                      <a:pt x="539" y="906"/>
                    </a:lnTo>
                    <a:lnTo>
                      <a:pt x="540" y="906"/>
                    </a:lnTo>
                    <a:lnTo>
                      <a:pt x="541" y="906"/>
                    </a:lnTo>
                    <a:lnTo>
                      <a:pt x="542" y="906"/>
                    </a:lnTo>
                    <a:lnTo>
                      <a:pt x="543" y="905"/>
                    </a:lnTo>
                    <a:lnTo>
                      <a:pt x="544" y="905"/>
                    </a:lnTo>
                    <a:lnTo>
                      <a:pt x="545" y="905"/>
                    </a:lnTo>
                    <a:lnTo>
                      <a:pt x="546" y="905"/>
                    </a:lnTo>
                    <a:lnTo>
                      <a:pt x="547" y="904"/>
                    </a:lnTo>
                    <a:lnTo>
                      <a:pt x="548" y="904"/>
                    </a:lnTo>
                    <a:lnTo>
                      <a:pt x="549" y="904"/>
                    </a:lnTo>
                    <a:lnTo>
                      <a:pt x="550" y="904"/>
                    </a:lnTo>
                    <a:lnTo>
                      <a:pt x="551" y="903"/>
                    </a:lnTo>
                    <a:lnTo>
                      <a:pt x="552" y="903"/>
                    </a:lnTo>
                    <a:lnTo>
                      <a:pt x="553" y="903"/>
                    </a:lnTo>
                    <a:lnTo>
                      <a:pt x="554" y="903"/>
                    </a:lnTo>
                    <a:lnTo>
                      <a:pt x="555" y="902"/>
                    </a:lnTo>
                    <a:lnTo>
                      <a:pt x="556" y="902"/>
                    </a:lnTo>
                    <a:lnTo>
                      <a:pt x="557" y="902"/>
                    </a:lnTo>
                    <a:lnTo>
                      <a:pt x="558" y="901"/>
                    </a:lnTo>
                    <a:lnTo>
                      <a:pt x="559" y="901"/>
                    </a:lnTo>
                    <a:lnTo>
                      <a:pt x="560" y="901"/>
                    </a:lnTo>
                    <a:lnTo>
                      <a:pt x="561" y="900"/>
                    </a:lnTo>
                    <a:lnTo>
                      <a:pt x="562" y="900"/>
                    </a:lnTo>
                    <a:lnTo>
                      <a:pt x="563" y="900"/>
                    </a:lnTo>
                    <a:lnTo>
                      <a:pt x="564" y="899"/>
                    </a:lnTo>
                    <a:lnTo>
                      <a:pt x="565" y="899"/>
                    </a:lnTo>
                    <a:lnTo>
                      <a:pt x="566" y="898"/>
                    </a:lnTo>
                    <a:lnTo>
                      <a:pt x="567" y="898"/>
                    </a:lnTo>
                    <a:lnTo>
                      <a:pt x="568" y="898"/>
                    </a:lnTo>
                    <a:lnTo>
                      <a:pt x="569" y="897"/>
                    </a:lnTo>
                    <a:lnTo>
                      <a:pt x="570" y="897"/>
                    </a:lnTo>
                    <a:lnTo>
                      <a:pt x="571" y="896"/>
                    </a:lnTo>
                    <a:lnTo>
                      <a:pt x="572" y="896"/>
                    </a:lnTo>
                    <a:lnTo>
                      <a:pt x="573" y="896"/>
                    </a:lnTo>
                    <a:lnTo>
                      <a:pt x="574" y="895"/>
                    </a:lnTo>
                    <a:lnTo>
                      <a:pt x="575" y="895"/>
                    </a:lnTo>
                    <a:lnTo>
                      <a:pt x="576" y="894"/>
                    </a:lnTo>
                    <a:lnTo>
                      <a:pt x="577" y="894"/>
                    </a:lnTo>
                    <a:lnTo>
                      <a:pt x="578" y="893"/>
                    </a:lnTo>
                    <a:lnTo>
                      <a:pt x="579" y="893"/>
                    </a:lnTo>
                    <a:lnTo>
                      <a:pt x="580" y="892"/>
                    </a:lnTo>
                    <a:lnTo>
                      <a:pt x="581" y="892"/>
                    </a:lnTo>
                    <a:lnTo>
                      <a:pt x="582" y="891"/>
                    </a:lnTo>
                    <a:lnTo>
                      <a:pt x="583" y="891"/>
                    </a:lnTo>
                    <a:lnTo>
                      <a:pt x="584" y="890"/>
                    </a:lnTo>
                    <a:lnTo>
                      <a:pt x="585" y="890"/>
                    </a:lnTo>
                    <a:lnTo>
                      <a:pt x="586" y="889"/>
                    </a:lnTo>
                    <a:lnTo>
                      <a:pt x="587" y="889"/>
                    </a:lnTo>
                    <a:lnTo>
                      <a:pt x="588" y="888"/>
                    </a:lnTo>
                    <a:lnTo>
                      <a:pt x="589" y="888"/>
                    </a:lnTo>
                    <a:lnTo>
                      <a:pt x="590" y="887"/>
                    </a:lnTo>
                    <a:lnTo>
                      <a:pt x="591" y="887"/>
                    </a:lnTo>
                    <a:lnTo>
                      <a:pt x="592" y="886"/>
                    </a:lnTo>
                    <a:lnTo>
                      <a:pt x="593" y="886"/>
                    </a:lnTo>
                    <a:lnTo>
                      <a:pt x="594" y="885"/>
                    </a:lnTo>
                    <a:lnTo>
                      <a:pt x="595" y="884"/>
                    </a:lnTo>
                    <a:lnTo>
                      <a:pt x="596" y="884"/>
                    </a:lnTo>
                    <a:lnTo>
                      <a:pt x="597" y="883"/>
                    </a:lnTo>
                    <a:lnTo>
                      <a:pt x="598" y="883"/>
                    </a:lnTo>
                    <a:lnTo>
                      <a:pt x="599" y="882"/>
                    </a:lnTo>
                    <a:lnTo>
                      <a:pt x="600" y="881"/>
                    </a:lnTo>
                    <a:lnTo>
                      <a:pt x="601" y="881"/>
                    </a:lnTo>
                    <a:lnTo>
                      <a:pt x="602" y="880"/>
                    </a:lnTo>
                    <a:lnTo>
                      <a:pt x="603" y="880"/>
                    </a:lnTo>
                    <a:lnTo>
                      <a:pt x="604" y="879"/>
                    </a:lnTo>
                    <a:lnTo>
                      <a:pt x="605" y="878"/>
                    </a:lnTo>
                    <a:lnTo>
                      <a:pt x="606" y="878"/>
                    </a:lnTo>
                    <a:lnTo>
                      <a:pt x="607" y="877"/>
                    </a:lnTo>
                    <a:lnTo>
                      <a:pt x="608" y="876"/>
                    </a:lnTo>
                    <a:lnTo>
                      <a:pt x="609" y="876"/>
                    </a:lnTo>
                    <a:lnTo>
                      <a:pt x="610" y="875"/>
                    </a:lnTo>
                    <a:lnTo>
                      <a:pt x="611" y="874"/>
                    </a:lnTo>
                    <a:lnTo>
                      <a:pt x="612" y="874"/>
                    </a:lnTo>
                    <a:lnTo>
                      <a:pt x="613" y="873"/>
                    </a:lnTo>
                    <a:lnTo>
                      <a:pt x="614" y="872"/>
                    </a:lnTo>
                    <a:lnTo>
                      <a:pt x="615" y="871"/>
                    </a:lnTo>
                    <a:lnTo>
                      <a:pt x="616" y="871"/>
                    </a:lnTo>
                    <a:lnTo>
                      <a:pt x="617" y="870"/>
                    </a:lnTo>
                    <a:lnTo>
                      <a:pt x="618" y="869"/>
                    </a:lnTo>
                    <a:lnTo>
                      <a:pt x="619" y="868"/>
                    </a:lnTo>
                    <a:lnTo>
                      <a:pt x="620" y="868"/>
                    </a:lnTo>
                    <a:lnTo>
                      <a:pt x="621" y="867"/>
                    </a:lnTo>
                    <a:lnTo>
                      <a:pt x="622" y="866"/>
                    </a:lnTo>
                    <a:lnTo>
                      <a:pt x="623" y="865"/>
                    </a:lnTo>
                    <a:lnTo>
                      <a:pt x="624" y="865"/>
                    </a:lnTo>
                    <a:lnTo>
                      <a:pt x="625" y="864"/>
                    </a:lnTo>
                    <a:lnTo>
                      <a:pt x="626" y="863"/>
                    </a:lnTo>
                    <a:lnTo>
                      <a:pt x="627" y="862"/>
                    </a:lnTo>
                    <a:lnTo>
                      <a:pt x="628" y="861"/>
                    </a:lnTo>
                    <a:lnTo>
                      <a:pt x="629" y="861"/>
                    </a:lnTo>
                    <a:lnTo>
                      <a:pt x="630" y="860"/>
                    </a:lnTo>
                    <a:lnTo>
                      <a:pt x="631" y="859"/>
                    </a:lnTo>
                    <a:lnTo>
                      <a:pt x="632" y="858"/>
                    </a:lnTo>
                    <a:lnTo>
                      <a:pt x="633" y="857"/>
                    </a:lnTo>
                    <a:lnTo>
                      <a:pt x="634" y="856"/>
                    </a:lnTo>
                    <a:lnTo>
                      <a:pt x="635" y="856"/>
                    </a:lnTo>
                    <a:lnTo>
                      <a:pt x="636" y="855"/>
                    </a:lnTo>
                    <a:lnTo>
                      <a:pt x="637" y="854"/>
                    </a:lnTo>
                    <a:lnTo>
                      <a:pt x="638" y="853"/>
                    </a:lnTo>
                    <a:lnTo>
                      <a:pt x="639" y="852"/>
                    </a:lnTo>
                    <a:lnTo>
                      <a:pt x="640" y="851"/>
                    </a:lnTo>
                    <a:lnTo>
                      <a:pt x="641" y="850"/>
                    </a:lnTo>
                    <a:lnTo>
                      <a:pt x="642" y="849"/>
                    </a:lnTo>
                    <a:lnTo>
                      <a:pt x="643" y="848"/>
                    </a:lnTo>
                    <a:lnTo>
                      <a:pt x="644" y="847"/>
                    </a:lnTo>
                    <a:lnTo>
                      <a:pt x="645" y="847"/>
                    </a:lnTo>
                    <a:lnTo>
                      <a:pt x="646" y="846"/>
                    </a:lnTo>
                    <a:lnTo>
                      <a:pt x="647" y="845"/>
                    </a:lnTo>
                    <a:lnTo>
                      <a:pt x="648" y="844"/>
                    </a:lnTo>
                    <a:lnTo>
                      <a:pt x="649" y="843"/>
                    </a:lnTo>
                    <a:lnTo>
                      <a:pt x="650" y="842"/>
                    </a:lnTo>
                    <a:lnTo>
                      <a:pt x="651" y="841"/>
                    </a:lnTo>
                    <a:lnTo>
                      <a:pt x="652" y="840"/>
                    </a:lnTo>
                    <a:lnTo>
                      <a:pt x="653" y="839"/>
                    </a:lnTo>
                    <a:lnTo>
                      <a:pt x="654" y="838"/>
                    </a:lnTo>
                    <a:lnTo>
                      <a:pt x="655" y="837"/>
                    </a:lnTo>
                    <a:lnTo>
                      <a:pt x="656" y="836"/>
                    </a:lnTo>
                    <a:lnTo>
                      <a:pt x="657" y="835"/>
                    </a:lnTo>
                    <a:lnTo>
                      <a:pt x="658" y="834"/>
                    </a:lnTo>
                    <a:lnTo>
                      <a:pt x="659" y="833"/>
                    </a:lnTo>
                    <a:lnTo>
                      <a:pt x="660" y="832"/>
                    </a:lnTo>
                    <a:lnTo>
                      <a:pt x="661" y="831"/>
                    </a:lnTo>
                    <a:lnTo>
                      <a:pt x="662" y="830"/>
                    </a:lnTo>
                    <a:lnTo>
                      <a:pt x="663" y="829"/>
                    </a:lnTo>
                    <a:lnTo>
                      <a:pt x="664" y="828"/>
                    </a:lnTo>
                    <a:lnTo>
                      <a:pt x="665" y="827"/>
                    </a:lnTo>
                    <a:lnTo>
                      <a:pt x="666" y="825"/>
                    </a:lnTo>
                    <a:lnTo>
                      <a:pt x="667" y="824"/>
                    </a:lnTo>
                    <a:lnTo>
                      <a:pt x="668" y="823"/>
                    </a:lnTo>
                    <a:lnTo>
                      <a:pt x="669" y="822"/>
                    </a:lnTo>
                    <a:lnTo>
                      <a:pt x="670" y="821"/>
                    </a:lnTo>
                    <a:lnTo>
                      <a:pt x="671" y="820"/>
                    </a:lnTo>
                    <a:lnTo>
                      <a:pt x="672" y="819"/>
                    </a:lnTo>
                    <a:lnTo>
                      <a:pt x="673" y="818"/>
                    </a:lnTo>
                    <a:lnTo>
                      <a:pt x="674" y="817"/>
                    </a:lnTo>
                    <a:lnTo>
                      <a:pt x="675" y="815"/>
                    </a:lnTo>
                    <a:lnTo>
                      <a:pt x="676" y="814"/>
                    </a:lnTo>
                    <a:lnTo>
                      <a:pt x="677" y="813"/>
                    </a:lnTo>
                    <a:lnTo>
                      <a:pt x="678" y="812"/>
                    </a:lnTo>
                    <a:lnTo>
                      <a:pt x="679" y="811"/>
                    </a:lnTo>
                    <a:lnTo>
                      <a:pt x="680" y="810"/>
                    </a:lnTo>
                    <a:lnTo>
                      <a:pt x="681" y="809"/>
                    </a:lnTo>
                    <a:lnTo>
                      <a:pt x="682" y="807"/>
                    </a:lnTo>
                    <a:lnTo>
                      <a:pt x="683" y="806"/>
                    </a:lnTo>
                    <a:lnTo>
                      <a:pt x="684" y="805"/>
                    </a:lnTo>
                    <a:lnTo>
                      <a:pt x="685" y="804"/>
                    </a:lnTo>
                    <a:lnTo>
                      <a:pt x="686" y="803"/>
                    </a:lnTo>
                    <a:lnTo>
                      <a:pt x="687" y="801"/>
                    </a:lnTo>
                    <a:lnTo>
                      <a:pt x="688" y="800"/>
                    </a:lnTo>
                    <a:lnTo>
                      <a:pt x="689" y="799"/>
                    </a:lnTo>
                    <a:lnTo>
                      <a:pt x="690" y="798"/>
                    </a:lnTo>
                    <a:lnTo>
                      <a:pt x="691" y="796"/>
                    </a:lnTo>
                    <a:lnTo>
                      <a:pt x="692" y="795"/>
                    </a:lnTo>
                    <a:lnTo>
                      <a:pt x="693" y="794"/>
                    </a:lnTo>
                    <a:lnTo>
                      <a:pt x="694" y="793"/>
                    </a:lnTo>
                    <a:lnTo>
                      <a:pt x="695" y="791"/>
                    </a:lnTo>
                    <a:lnTo>
                      <a:pt x="696" y="790"/>
                    </a:lnTo>
                    <a:lnTo>
                      <a:pt x="697" y="789"/>
                    </a:lnTo>
                    <a:lnTo>
                      <a:pt x="698" y="787"/>
                    </a:lnTo>
                    <a:lnTo>
                      <a:pt x="699" y="786"/>
                    </a:lnTo>
                    <a:lnTo>
                      <a:pt x="700" y="785"/>
                    </a:lnTo>
                    <a:lnTo>
                      <a:pt x="701" y="783"/>
                    </a:lnTo>
                    <a:lnTo>
                      <a:pt x="702" y="782"/>
                    </a:lnTo>
                    <a:lnTo>
                      <a:pt x="703" y="781"/>
                    </a:lnTo>
                    <a:lnTo>
                      <a:pt x="704" y="779"/>
                    </a:lnTo>
                    <a:lnTo>
                      <a:pt x="705" y="778"/>
                    </a:lnTo>
                    <a:lnTo>
                      <a:pt x="706" y="777"/>
                    </a:lnTo>
                    <a:lnTo>
                      <a:pt x="707" y="775"/>
                    </a:lnTo>
                    <a:lnTo>
                      <a:pt x="708" y="774"/>
                    </a:lnTo>
                    <a:lnTo>
                      <a:pt x="709" y="773"/>
                    </a:lnTo>
                    <a:lnTo>
                      <a:pt x="710" y="771"/>
                    </a:lnTo>
                    <a:lnTo>
                      <a:pt x="711" y="770"/>
                    </a:lnTo>
                    <a:lnTo>
                      <a:pt x="712" y="769"/>
                    </a:lnTo>
                    <a:lnTo>
                      <a:pt x="713" y="767"/>
                    </a:lnTo>
                    <a:lnTo>
                      <a:pt x="714" y="766"/>
                    </a:lnTo>
                    <a:lnTo>
                      <a:pt x="715" y="764"/>
                    </a:lnTo>
                    <a:lnTo>
                      <a:pt x="716" y="763"/>
                    </a:lnTo>
                    <a:lnTo>
                      <a:pt x="717" y="761"/>
                    </a:lnTo>
                    <a:lnTo>
                      <a:pt x="718" y="760"/>
                    </a:lnTo>
                    <a:lnTo>
                      <a:pt x="719" y="759"/>
                    </a:lnTo>
                    <a:lnTo>
                      <a:pt x="720" y="757"/>
                    </a:lnTo>
                    <a:lnTo>
                      <a:pt x="721" y="756"/>
                    </a:lnTo>
                    <a:lnTo>
                      <a:pt x="722" y="754"/>
                    </a:lnTo>
                    <a:lnTo>
                      <a:pt x="723" y="753"/>
                    </a:lnTo>
                    <a:lnTo>
                      <a:pt x="724" y="751"/>
                    </a:lnTo>
                    <a:lnTo>
                      <a:pt x="725" y="750"/>
                    </a:lnTo>
                    <a:lnTo>
                      <a:pt x="726" y="748"/>
                    </a:lnTo>
                    <a:lnTo>
                      <a:pt x="727" y="747"/>
                    </a:lnTo>
                    <a:lnTo>
                      <a:pt x="728" y="745"/>
                    </a:lnTo>
                    <a:lnTo>
                      <a:pt x="729" y="744"/>
                    </a:lnTo>
                    <a:lnTo>
                      <a:pt x="730" y="742"/>
                    </a:lnTo>
                    <a:lnTo>
                      <a:pt x="731" y="741"/>
                    </a:lnTo>
                    <a:lnTo>
                      <a:pt x="732" y="739"/>
                    </a:lnTo>
                    <a:lnTo>
                      <a:pt x="733" y="738"/>
                    </a:lnTo>
                    <a:lnTo>
                      <a:pt x="734" y="736"/>
                    </a:lnTo>
                    <a:lnTo>
                      <a:pt x="735" y="735"/>
                    </a:lnTo>
                    <a:lnTo>
                      <a:pt x="736" y="733"/>
                    </a:lnTo>
                    <a:lnTo>
                      <a:pt x="737" y="731"/>
                    </a:lnTo>
                    <a:lnTo>
                      <a:pt x="738" y="730"/>
                    </a:lnTo>
                    <a:lnTo>
                      <a:pt x="739" y="728"/>
                    </a:lnTo>
                    <a:lnTo>
                      <a:pt x="740" y="727"/>
                    </a:lnTo>
                    <a:lnTo>
                      <a:pt x="741" y="725"/>
                    </a:lnTo>
                    <a:lnTo>
                      <a:pt x="742" y="723"/>
                    </a:lnTo>
                    <a:lnTo>
                      <a:pt x="743" y="722"/>
                    </a:lnTo>
                    <a:lnTo>
                      <a:pt x="744" y="720"/>
                    </a:lnTo>
                    <a:lnTo>
                      <a:pt x="745" y="719"/>
                    </a:lnTo>
                    <a:lnTo>
                      <a:pt x="746" y="717"/>
                    </a:lnTo>
                    <a:lnTo>
                      <a:pt x="747" y="715"/>
                    </a:lnTo>
                    <a:lnTo>
                      <a:pt x="748" y="714"/>
                    </a:lnTo>
                    <a:lnTo>
                      <a:pt x="749" y="712"/>
                    </a:lnTo>
                    <a:lnTo>
                      <a:pt x="750" y="710"/>
                    </a:lnTo>
                    <a:lnTo>
                      <a:pt x="751" y="709"/>
                    </a:lnTo>
                    <a:lnTo>
                      <a:pt x="752" y="707"/>
                    </a:lnTo>
                    <a:lnTo>
                      <a:pt x="753" y="705"/>
                    </a:lnTo>
                    <a:lnTo>
                      <a:pt x="754" y="704"/>
                    </a:lnTo>
                    <a:lnTo>
                      <a:pt x="755" y="702"/>
                    </a:lnTo>
                    <a:lnTo>
                      <a:pt x="756" y="700"/>
                    </a:lnTo>
                    <a:lnTo>
                      <a:pt x="757" y="699"/>
                    </a:lnTo>
                    <a:lnTo>
                      <a:pt x="758" y="697"/>
                    </a:lnTo>
                    <a:lnTo>
                      <a:pt x="759" y="695"/>
                    </a:lnTo>
                    <a:lnTo>
                      <a:pt x="760" y="693"/>
                    </a:lnTo>
                    <a:lnTo>
                      <a:pt x="761" y="692"/>
                    </a:lnTo>
                    <a:lnTo>
                      <a:pt x="762" y="690"/>
                    </a:lnTo>
                    <a:lnTo>
                      <a:pt x="763" y="688"/>
                    </a:lnTo>
                    <a:lnTo>
                      <a:pt x="764" y="686"/>
                    </a:lnTo>
                    <a:lnTo>
                      <a:pt x="765" y="685"/>
                    </a:lnTo>
                    <a:lnTo>
                      <a:pt x="766" y="683"/>
                    </a:lnTo>
                    <a:lnTo>
                      <a:pt x="767" y="681"/>
                    </a:lnTo>
                    <a:lnTo>
                      <a:pt x="768" y="679"/>
                    </a:lnTo>
                    <a:lnTo>
                      <a:pt x="769" y="678"/>
                    </a:lnTo>
                    <a:lnTo>
                      <a:pt x="770" y="676"/>
                    </a:lnTo>
                    <a:lnTo>
                      <a:pt x="771" y="674"/>
                    </a:lnTo>
                    <a:lnTo>
                      <a:pt x="772" y="672"/>
                    </a:lnTo>
                    <a:lnTo>
                      <a:pt x="773" y="670"/>
                    </a:lnTo>
                    <a:lnTo>
                      <a:pt x="774" y="668"/>
                    </a:lnTo>
                    <a:lnTo>
                      <a:pt x="775" y="667"/>
                    </a:lnTo>
                    <a:lnTo>
                      <a:pt x="776" y="665"/>
                    </a:lnTo>
                    <a:lnTo>
                      <a:pt x="777" y="663"/>
                    </a:lnTo>
                    <a:lnTo>
                      <a:pt x="778" y="661"/>
                    </a:lnTo>
                    <a:lnTo>
                      <a:pt x="779" y="659"/>
                    </a:lnTo>
                    <a:lnTo>
                      <a:pt x="780" y="657"/>
                    </a:lnTo>
                    <a:lnTo>
                      <a:pt x="781" y="656"/>
                    </a:lnTo>
                    <a:lnTo>
                      <a:pt x="782" y="654"/>
                    </a:lnTo>
                    <a:lnTo>
                      <a:pt x="783" y="652"/>
                    </a:lnTo>
                    <a:lnTo>
                      <a:pt x="784" y="650"/>
                    </a:lnTo>
                    <a:lnTo>
                      <a:pt x="785" y="648"/>
                    </a:lnTo>
                    <a:lnTo>
                      <a:pt x="786" y="646"/>
                    </a:lnTo>
                    <a:lnTo>
                      <a:pt x="787" y="644"/>
                    </a:lnTo>
                    <a:lnTo>
                      <a:pt x="788" y="642"/>
                    </a:lnTo>
                    <a:lnTo>
                      <a:pt x="789" y="640"/>
                    </a:lnTo>
                    <a:lnTo>
                      <a:pt x="790" y="638"/>
                    </a:lnTo>
                    <a:lnTo>
                      <a:pt x="791" y="636"/>
                    </a:lnTo>
                    <a:lnTo>
                      <a:pt x="792" y="634"/>
                    </a:lnTo>
                    <a:lnTo>
                      <a:pt x="793" y="632"/>
                    </a:lnTo>
                    <a:lnTo>
                      <a:pt x="794" y="631"/>
                    </a:lnTo>
                    <a:lnTo>
                      <a:pt x="795" y="629"/>
                    </a:lnTo>
                    <a:lnTo>
                      <a:pt x="796" y="627"/>
                    </a:lnTo>
                    <a:lnTo>
                      <a:pt x="797" y="625"/>
                    </a:lnTo>
                    <a:lnTo>
                      <a:pt x="798" y="623"/>
                    </a:lnTo>
                    <a:lnTo>
                      <a:pt x="799" y="621"/>
                    </a:lnTo>
                    <a:lnTo>
                      <a:pt x="800" y="619"/>
                    </a:lnTo>
                    <a:lnTo>
                      <a:pt x="801" y="617"/>
                    </a:lnTo>
                    <a:lnTo>
                      <a:pt x="802" y="615"/>
                    </a:lnTo>
                    <a:lnTo>
                      <a:pt x="803" y="613"/>
                    </a:lnTo>
                    <a:lnTo>
                      <a:pt x="804" y="610"/>
                    </a:lnTo>
                    <a:lnTo>
                      <a:pt x="805" y="608"/>
                    </a:lnTo>
                    <a:lnTo>
                      <a:pt x="806" y="606"/>
                    </a:lnTo>
                    <a:lnTo>
                      <a:pt x="807" y="604"/>
                    </a:lnTo>
                    <a:lnTo>
                      <a:pt x="808" y="602"/>
                    </a:lnTo>
                    <a:lnTo>
                      <a:pt x="809" y="600"/>
                    </a:lnTo>
                    <a:lnTo>
                      <a:pt x="810" y="598"/>
                    </a:lnTo>
                    <a:lnTo>
                      <a:pt x="811" y="596"/>
                    </a:lnTo>
                    <a:lnTo>
                      <a:pt x="812" y="594"/>
                    </a:lnTo>
                    <a:lnTo>
                      <a:pt x="813" y="592"/>
                    </a:lnTo>
                    <a:lnTo>
                      <a:pt x="814" y="590"/>
                    </a:lnTo>
                    <a:lnTo>
                      <a:pt x="815" y="588"/>
                    </a:lnTo>
                    <a:lnTo>
                      <a:pt x="816" y="586"/>
                    </a:lnTo>
                    <a:lnTo>
                      <a:pt x="817" y="583"/>
                    </a:lnTo>
                    <a:lnTo>
                      <a:pt x="818" y="581"/>
                    </a:lnTo>
                    <a:lnTo>
                      <a:pt x="819" y="579"/>
                    </a:lnTo>
                    <a:lnTo>
                      <a:pt x="820" y="577"/>
                    </a:lnTo>
                    <a:lnTo>
                      <a:pt x="821" y="575"/>
                    </a:lnTo>
                    <a:lnTo>
                      <a:pt x="822" y="573"/>
                    </a:lnTo>
                    <a:lnTo>
                      <a:pt x="823" y="571"/>
                    </a:lnTo>
                    <a:lnTo>
                      <a:pt x="824" y="568"/>
                    </a:lnTo>
                    <a:lnTo>
                      <a:pt x="825" y="566"/>
                    </a:lnTo>
                    <a:lnTo>
                      <a:pt x="826" y="564"/>
                    </a:lnTo>
                    <a:lnTo>
                      <a:pt x="827" y="562"/>
                    </a:lnTo>
                    <a:lnTo>
                      <a:pt x="828" y="560"/>
                    </a:lnTo>
                    <a:lnTo>
                      <a:pt x="829" y="557"/>
                    </a:lnTo>
                    <a:lnTo>
                      <a:pt x="830" y="555"/>
                    </a:lnTo>
                    <a:lnTo>
                      <a:pt x="831" y="553"/>
                    </a:lnTo>
                    <a:lnTo>
                      <a:pt x="832" y="551"/>
                    </a:lnTo>
                    <a:lnTo>
                      <a:pt x="833" y="548"/>
                    </a:lnTo>
                    <a:lnTo>
                      <a:pt x="834" y="546"/>
                    </a:lnTo>
                    <a:lnTo>
                      <a:pt x="835" y="544"/>
                    </a:lnTo>
                    <a:lnTo>
                      <a:pt x="836" y="542"/>
                    </a:lnTo>
                    <a:lnTo>
                      <a:pt x="837" y="539"/>
                    </a:lnTo>
                    <a:lnTo>
                      <a:pt x="838" y="537"/>
                    </a:lnTo>
                    <a:lnTo>
                      <a:pt x="839" y="535"/>
                    </a:lnTo>
                    <a:lnTo>
                      <a:pt x="840" y="533"/>
                    </a:lnTo>
                    <a:lnTo>
                      <a:pt x="841" y="530"/>
                    </a:lnTo>
                    <a:lnTo>
                      <a:pt x="842" y="528"/>
                    </a:lnTo>
                    <a:lnTo>
                      <a:pt x="843" y="526"/>
                    </a:lnTo>
                    <a:lnTo>
                      <a:pt x="844" y="523"/>
                    </a:lnTo>
                    <a:lnTo>
                      <a:pt x="845" y="521"/>
                    </a:lnTo>
                    <a:lnTo>
                      <a:pt x="846" y="519"/>
                    </a:lnTo>
                    <a:lnTo>
                      <a:pt x="847" y="516"/>
                    </a:lnTo>
                    <a:lnTo>
                      <a:pt x="848" y="514"/>
                    </a:lnTo>
                    <a:lnTo>
                      <a:pt x="849" y="512"/>
                    </a:lnTo>
                    <a:lnTo>
                      <a:pt x="850" y="509"/>
                    </a:lnTo>
                    <a:lnTo>
                      <a:pt x="851" y="507"/>
                    </a:lnTo>
                    <a:lnTo>
                      <a:pt x="852" y="505"/>
                    </a:lnTo>
                    <a:lnTo>
                      <a:pt x="853" y="502"/>
                    </a:lnTo>
                    <a:lnTo>
                      <a:pt x="854" y="500"/>
                    </a:lnTo>
                    <a:lnTo>
                      <a:pt x="855" y="498"/>
                    </a:lnTo>
                    <a:lnTo>
                      <a:pt x="856" y="495"/>
                    </a:lnTo>
                    <a:lnTo>
                      <a:pt x="857" y="493"/>
                    </a:lnTo>
                    <a:lnTo>
                      <a:pt x="858" y="490"/>
                    </a:lnTo>
                    <a:lnTo>
                      <a:pt x="859" y="488"/>
                    </a:lnTo>
                    <a:lnTo>
                      <a:pt x="860" y="485"/>
                    </a:lnTo>
                    <a:lnTo>
                      <a:pt x="861" y="483"/>
                    </a:lnTo>
                    <a:lnTo>
                      <a:pt x="862" y="481"/>
                    </a:lnTo>
                    <a:lnTo>
                      <a:pt x="863" y="478"/>
                    </a:lnTo>
                    <a:lnTo>
                      <a:pt x="864" y="476"/>
                    </a:lnTo>
                    <a:lnTo>
                      <a:pt x="865" y="473"/>
                    </a:lnTo>
                    <a:lnTo>
                      <a:pt x="866" y="471"/>
                    </a:lnTo>
                    <a:lnTo>
                      <a:pt x="867" y="468"/>
                    </a:lnTo>
                    <a:lnTo>
                      <a:pt x="868" y="466"/>
                    </a:lnTo>
                    <a:lnTo>
                      <a:pt x="869" y="463"/>
                    </a:lnTo>
                    <a:lnTo>
                      <a:pt x="870" y="461"/>
                    </a:lnTo>
                    <a:lnTo>
                      <a:pt x="871" y="458"/>
                    </a:lnTo>
                    <a:lnTo>
                      <a:pt x="872" y="456"/>
                    </a:lnTo>
                    <a:lnTo>
                      <a:pt x="873" y="453"/>
                    </a:lnTo>
                    <a:lnTo>
                      <a:pt x="874" y="451"/>
                    </a:lnTo>
                    <a:lnTo>
                      <a:pt x="875" y="448"/>
                    </a:lnTo>
                    <a:lnTo>
                      <a:pt x="876" y="446"/>
                    </a:lnTo>
                    <a:lnTo>
                      <a:pt x="877" y="443"/>
                    </a:lnTo>
                    <a:lnTo>
                      <a:pt x="878" y="441"/>
                    </a:lnTo>
                    <a:lnTo>
                      <a:pt x="879" y="438"/>
                    </a:lnTo>
                    <a:lnTo>
                      <a:pt x="880" y="436"/>
                    </a:lnTo>
                    <a:lnTo>
                      <a:pt x="881" y="433"/>
                    </a:lnTo>
                    <a:lnTo>
                      <a:pt x="882" y="430"/>
                    </a:lnTo>
                    <a:lnTo>
                      <a:pt x="883" y="428"/>
                    </a:lnTo>
                    <a:lnTo>
                      <a:pt x="884" y="425"/>
                    </a:lnTo>
                    <a:lnTo>
                      <a:pt x="885" y="423"/>
                    </a:lnTo>
                    <a:lnTo>
                      <a:pt x="886" y="420"/>
                    </a:lnTo>
                    <a:lnTo>
                      <a:pt x="887" y="417"/>
                    </a:lnTo>
                    <a:lnTo>
                      <a:pt x="888" y="415"/>
                    </a:lnTo>
                    <a:lnTo>
                      <a:pt x="889" y="412"/>
                    </a:lnTo>
                    <a:lnTo>
                      <a:pt x="890" y="410"/>
                    </a:lnTo>
                    <a:lnTo>
                      <a:pt x="891" y="407"/>
                    </a:lnTo>
                    <a:lnTo>
                      <a:pt x="892" y="404"/>
                    </a:lnTo>
                    <a:lnTo>
                      <a:pt x="893" y="402"/>
                    </a:lnTo>
                    <a:lnTo>
                      <a:pt x="894" y="399"/>
                    </a:lnTo>
                    <a:lnTo>
                      <a:pt x="895" y="396"/>
                    </a:lnTo>
                    <a:lnTo>
                      <a:pt x="896" y="394"/>
                    </a:lnTo>
                    <a:lnTo>
                      <a:pt x="897" y="391"/>
                    </a:lnTo>
                    <a:lnTo>
                      <a:pt x="898" y="388"/>
                    </a:lnTo>
                    <a:lnTo>
                      <a:pt x="899" y="386"/>
                    </a:lnTo>
                    <a:lnTo>
                      <a:pt x="900" y="383"/>
                    </a:lnTo>
                    <a:lnTo>
                      <a:pt x="901" y="380"/>
                    </a:lnTo>
                    <a:lnTo>
                      <a:pt x="902" y="377"/>
                    </a:lnTo>
                    <a:lnTo>
                      <a:pt x="903" y="375"/>
                    </a:lnTo>
                    <a:lnTo>
                      <a:pt x="904" y="372"/>
                    </a:lnTo>
                    <a:lnTo>
                      <a:pt x="905" y="369"/>
                    </a:lnTo>
                    <a:lnTo>
                      <a:pt x="906" y="366"/>
                    </a:lnTo>
                    <a:lnTo>
                      <a:pt x="907" y="364"/>
                    </a:lnTo>
                    <a:lnTo>
                      <a:pt x="908" y="361"/>
                    </a:lnTo>
                    <a:lnTo>
                      <a:pt x="909" y="358"/>
                    </a:lnTo>
                    <a:lnTo>
                      <a:pt x="910" y="355"/>
                    </a:lnTo>
                    <a:lnTo>
                      <a:pt x="911" y="353"/>
                    </a:lnTo>
                    <a:lnTo>
                      <a:pt x="912" y="350"/>
                    </a:lnTo>
                    <a:lnTo>
                      <a:pt x="913" y="347"/>
                    </a:lnTo>
                    <a:lnTo>
                      <a:pt x="914" y="344"/>
                    </a:lnTo>
                    <a:lnTo>
                      <a:pt x="915" y="341"/>
                    </a:lnTo>
                    <a:lnTo>
                      <a:pt x="916" y="339"/>
                    </a:lnTo>
                    <a:lnTo>
                      <a:pt x="917" y="336"/>
                    </a:lnTo>
                    <a:lnTo>
                      <a:pt x="918" y="333"/>
                    </a:lnTo>
                    <a:lnTo>
                      <a:pt x="919" y="330"/>
                    </a:lnTo>
                    <a:lnTo>
                      <a:pt x="920" y="327"/>
                    </a:lnTo>
                    <a:lnTo>
                      <a:pt x="921" y="324"/>
                    </a:lnTo>
                    <a:lnTo>
                      <a:pt x="922" y="322"/>
                    </a:lnTo>
                    <a:lnTo>
                      <a:pt x="923" y="319"/>
                    </a:lnTo>
                    <a:lnTo>
                      <a:pt x="924" y="316"/>
                    </a:lnTo>
                    <a:lnTo>
                      <a:pt x="925" y="313"/>
                    </a:lnTo>
                    <a:lnTo>
                      <a:pt x="926" y="310"/>
                    </a:lnTo>
                    <a:lnTo>
                      <a:pt x="927" y="307"/>
                    </a:lnTo>
                    <a:lnTo>
                      <a:pt x="928" y="304"/>
                    </a:lnTo>
                    <a:lnTo>
                      <a:pt x="929" y="301"/>
                    </a:lnTo>
                    <a:lnTo>
                      <a:pt x="930" y="299"/>
                    </a:lnTo>
                    <a:lnTo>
                      <a:pt x="931" y="296"/>
                    </a:lnTo>
                    <a:lnTo>
                      <a:pt x="932" y="293"/>
                    </a:lnTo>
                    <a:lnTo>
                      <a:pt x="933" y="290"/>
                    </a:lnTo>
                    <a:lnTo>
                      <a:pt x="934" y="287"/>
                    </a:lnTo>
                    <a:lnTo>
                      <a:pt x="935" y="284"/>
                    </a:lnTo>
                    <a:lnTo>
                      <a:pt x="936" y="281"/>
                    </a:lnTo>
                    <a:lnTo>
                      <a:pt x="937" y="278"/>
                    </a:lnTo>
                    <a:lnTo>
                      <a:pt x="938" y="275"/>
                    </a:lnTo>
                    <a:lnTo>
                      <a:pt x="939" y="272"/>
                    </a:lnTo>
                    <a:lnTo>
                      <a:pt x="940" y="269"/>
                    </a:lnTo>
                    <a:lnTo>
                      <a:pt x="941" y="266"/>
                    </a:lnTo>
                    <a:lnTo>
                      <a:pt x="942" y="263"/>
                    </a:lnTo>
                    <a:lnTo>
                      <a:pt x="943" y="260"/>
                    </a:lnTo>
                    <a:lnTo>
                      <a:pt x="944" y="257"/>
                    </a:lnTo>
                    <a:lnTo>
                      <a:pt x="945" y="254"/>
                    </a:lnTo>
                    <a:lnTo>
                      <a:pt x="946" y="251"/>
                    </a:lnTo>
                    <a:lnTo>
                      <a:pt x="947" y="248"/>
                    </a:lnTo>
                    <a:lnTo>
                      <a:pt x="948" y="245"/>
                    </a:lnTo>
                    <a:lnTo>
                      <a:pt x="949" y="242"/>
                    </a:lnTo>
                    <a:lnTo>
                      <a:pt x="950" y="239"/>
                    </a:lnTo>
                    <a:lnTo>
                      <a:pt x="951" y="236"/>
                    </a:lnTo>
                    <a:lnTo>
                      <a:pt x="952" y="233"/>
                    </a:lnTo>
                    <a:lnTo>
                      <a:pt x="953" y="230"/>
                    </a:lnTo>
                    <a:lnTo>
                      <a:pt x="954" y="227"/>
                    </a:lnTo>
                    <a:lnTo>
                      <a:pt x="955" y="223"/>
                    </a:lnTo>
                    <a:lnTo>
                      <a:pt x="956" y="220"/>
                    </a:lnTo>
                    <a:lnTo>
                      <a:pt x="957" y="217"/>
                    </a:lnTo>
                    <a:lnTo>
                      <a:pt x="958" y="214"/>
                    </a:lnTo>
                    <a:lnTo>
                      <a:pt x="959" y="211"/>
                    </a:lnTo>
                    <a:lnTo>
                      <a:pt x="960" y="208"/>
                    </a:lnTo>
                    <a:lnTo>
                      <a:pt x="961" y="205"/>
                    </a:lnTo>
                    <a:lnTo>
                      <a:pt x="962" y="202"/>
                    </a:lnTo>
                    <a:lnTo>
                      <a:pt x="963" y="199"/>
                    </a:lnTo>
                    <a:lnTo>
                      <a:pt x="964" y="195"/>
                    </a:lnTo>
                    <a:lnTo>
                      <a:pt x="965" y="192"/>
                    </a:lnTo>
                    <a:lnTo>
                      <a:pt x="966" y="189"/>
                    </a:lnTo>
                    <a:lnTo>
                      <a:pt x="967" y="186"/>
                    </a:lnTo>
                    <a:lnTo>
                      <a:pt x="968" y="183"/>
                    </a:lnTo>
                    <a:lnTo>
                      <a:pt x="969" y="180"/>
                    </a:lnTo>
                    <a:lnTo>
                      <a:pt x="970" y="176"/>
                    </a:lnTo>
                    <a:lnTo>
                      <a:pt x="971" y="173"/>
                    </a:lnTo>
                    <a:lnTo>
                      <a:pt x="972" y="170"/>
                    </a:lnTo>
                    <a:lnTo>
                      <a:pt x="973" y="167"/>
                    </a:lnTo>
                    <a:lnTo>
                      <a:pt x="974" y="164"/>
                    </a:lnTo>
                    <a:lnTo>
                      <a:pt x="975" y="160"/>
                    </a:lnTo>
                    <a:lnTo>
                      <a:pt x="976" y="157"/>
                    </a:lnTo>
                    <a:lnTo>
                      <a:pt x="977" y="154"/>
                    </a:lnTo>
                    <a:lnTo>
                      <a:pt x="978" y="151"/>
                    </a:lnTo>
                    <a:lnTo>
                      <a:pt x="979" y="147"/>
                    </a:lnTo>
                    <a:lnTo>
                      <a:pt x="980" y="144"/>
                    </a:lnTo>
                    <a:lnTo>
                      <a:pt x="981" y="141"/>
                    </a:lnTo>
                    <a:lnTo>
                      <a:pt x="982" y="138"/>
                    </a:lnTo>
                    <a:lnTo>
                      <a:pt x="983" y="134"/>
                    </a:lnTo>
                    <a:lnTo>
                      <a:pt x="984" y="131"/>
                    </a:lnTo>
                    <a:lnTo>
                      <a:pt x="985" y="128"/>
                    </a:lnTo>
                    <a:lnTo>
                      <a:pt x="986" y="124"/>
                    </a:lnTo>
                    <a:lnTo>
                      <a:pt x="987" y="121"/>
                    </a:lnTo>
                    <a:lnTo>
                      <a:pt x="988" y="118"/>
                    </a:lnTo>
                    <a:lnTo>
                      <a:pt x="989" y="114"/>
                    </a:lnTo>
                    <a:lnTo>
                      <a:pt x="990" y="111"/>
                    </a:lnTo>
                    <a:lnTo>
                      <a:pt x="991" y="108"/>
                    </a:lnTo>
                    <a:lnTo>
                      <a:pt x="992" y="104"/>
                    </a:lnTo>
                    <a:lnTo>
                      <a:pt x="993" y="101"/>
                    </a:lnTo>
                    <a:lnTo>
                      <a:pt x="994" y="98"/>
                    </a:lnTo>
                    <a:lnTo>
                      <a:pt x="995" y="94"/>
                    </a:lnTo>
                    <a:lnTo>
                      <a:pt x="996" y="91"/>
                    </a:lnTo>
                    <a:lnTo>
                      <a:pt x="997" y="88"/>
                    </a:lnTo>
                    <a:lnTo>
                      <a:pt x="998" y="84"/>
                    </a:lnTo>
                    <a:lnTo>
                      <a:pt x="999" y="81"/>
                    </a:lnTo>
                    <a:lnTo>
                      <a:pt x="1000" y="78"/>
                    </a:lnTo>
                    <a:lnTo>
                      <a:pt x="1001" y="74"/>
                    </a:lnTo>
                    <a:lnTo>
                      <a:pt x="1002" y="71"/>
                    </a:lnTo>
                    <a:lnTo>
                      <a:pt x="1003" y="67"/>
                    </a:lnTo>
                    <a:lnTo>
                      <a:pt x="1004" y="64"/>
                    </a:lnTo>
                    <a:lnTo>
                      <a:pt x="1005" y="60"/>
                    </a:lnTo>
                    <a:lnTo>
                      <a:pt x="1006" y="57"/>
                    </a:lnTo>
                    <a:lnTo>
                      <a:pt x="1007" y="54"/>
                    </a:lnTo>
                    <a:lnTo>
                      <a:pt x="1008" y="50"/>
                    </a:lnTo>
                    <a:lnTo>
                      <a:pt x="1009" y="47"/>
                    </a:lnTo>
                    <a:lnTo>
                      <a:pt x="1010" y="43"/>
                    </a:lnTo>
                    <a:lnTo>
                      <a:pt x="1011" y="40"/>
                    </a:lnTo>
                    <a:lnTo>
                      <a:pt x="1012" y="36"/>
                    </a:lnTo>
                    <a:lnTo>
                      <a:pt x="1013" y="33"/>
                    </a:lnTo>
                    <a:lnTo>
                      <a:pt x="1014" y="29"/>
                    </a:lnTo>
                    <a:lnTo>
                      <a:pt x="1015" y="26"/>
                    </a:lnTo>
                    <a:lnTo>
                      <a:pt x="1016" y="22"/>
                    </a:lnTo>
                    <a:lnTo>
                      <a:pt x="1017" y="19"/>
                    </a:lnTo>
                    <a:lnTo>
                      <a:pt x="1018" y="15"/>
                    </a:lnTo>
                    <a:lnTo>
                      <a:pt x="1019" y="12"/>
                    </a:lnTo>
                    <a:lnTo>
                      <a:pt x="1020" y="8"/>
                    </a:lnTo>
                    <a:lnTo>
                      <a:pt x="1021" y="5"/>
                    </a:lnTo>
                    <a:lnTo>
                      <a:pt x="1022" y="1"/>
                    </a:lnTo>
                    <a:lnTo>
                      <a:pt x="1023" y="0"/>
                    </a:lnTo>
                  </a:path>
                </a:pathLst>
              </a:custGeom>
              <a:noFill/>
              <a:ln w="762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54" name="Line 24"/>
              <p:cNvSpPr>
                <a:spLocks noChangeShapeType="1"/>
              </p:cNvSpPr>
              <p:nvPr/>
            </p:nvSpPr>
            <p:spPr bwMode="auto">
              <a:xfrm>
                <a:off x="199" y="1452"/>
                <a:ext cx="3246" cy="1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50" name="Объект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3424757"/>
                </p:ext>
              </p:extLst>
            </p:nvPr>
          </p:nvGraphicFramePr>
          <p:xfrm>
            <a:off x="7537107" y="2892425"/>
            <a:ext cx="423863" cy="650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38" name="Формула" r:id="rId9" imgW="139680" imgH="215640" progId="Equation.3">
                    <p:embed/>
                  </p:oleObj>
                </mc:Choice>
                <mc:Fallback>
                  <p:oleObj name="Формула" r:id="rId9" imgW="139680" imgH="21564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537107" y="2892425"/>
                          <a:ext cx="423863" cy="6508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" name="Группа 50"/>
            <p:cNvGrpSpPr/>
            <p:nvPr/>
          </p:nvGrpSpPr>
          <p:grpSpPr>
            <a:xfrm>
              <a:off x="7334788" y="3215343"/>
              <a:ext cx="1267201" cy="925789"/>
              <a:chOff x="6496124" y="1364892"/>
              <a:chExt cx="1267201" cy="925789"/>
            </a:xfrm>
          </p:grpSpPr>
          <p:sp>
            <p:nvSpPr>
              <p:cNvPr id="52" name="Пирог 51"/>
              <p:cNvSpPr/>
              <p:nvPr/>
            </p:nvSpPr>
            <p:spPr>
              <a:xfrm>
                <a:off x="6496124" y="1364892"/>
                <a:ext cx="925789" cy="925789"/>
              </a:xfrm>
              <a:prstGeom prst="pie">
                <a:avLst>
                  <a:gd name="adj1" fmla="val 0"/>
                  <a:gd name="adj2" fmla="val 1580375"/>
                </a:avLst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graphicFrame>
            <p:nvGraphicFramePr>
              <p:cNvPr id="53" name="Объект 5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74043709"/>
                  </p:ext>
                </p:extLst>
              </p:nvPr>
            </p:nvGraphicFramePr>
            <p:xfrm>
              <a:off x="7460757" y="1827787"/>
              <a:ext cx="302568" cy="2781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39" name="Формула" r:id="rId11" imgW="152280" imgH="139680" progId="Equation.3">
                      <p:embed/>
                    </p:oleObj>
                  </mc:Choice>
                  <mc:Fallback>
                    <p:oleObj name="Формула" r:id="rId11" imgW="152280" imgH="1396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460757" y="1827787"/>
                            <a:ext cx="302568" cy="27818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57" name="Группа 56"/>
            <p:cNvGrpSpPr/>
            <p:nvPr/>
          </p:nvGrpSpPr>
          <p:grpSpPr>
            <a:xfrm>
              <a:off x="2645429" y="2428193"/>
              <a:ext cx="1562100" cy="1334864"/>
              <a:chOff x="609600" y="1478186"/>
              <a:chExt cx="1562100" cy="1334864"/>
            </a:xfrm>
          </p:grpSpPr>
          <p:sp>
            <p:nvSpPr>
              <p:cNvPr id="58" name="Line 27"/>
              <p:cNvSpPr>
                <a:spLocks noChangeShapeType="1"/>
              </p:cNvSpPr>
              <p:nvPr/>
            </p:nvSpPr>
            <p:spPr bwMode="auto">
              <a:xfrm flipV="1">
                <a:off x="838200" y="2046288"/>
                <a:ext cx="1333500" cy="592137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9" name="Group 59"/>
              <p:cNvGrpSpPr>
                <a:grpSpLocks/>
              </p:cNvGrpSpPr>
              <p:nvPr/>
            </p:nvGrpSpPr>
            <p:grpSpPr bwMode="auto">
              <a:xfrm>
                <a:off x="609600" y="2571750"/>
                <a:ext cx="241300" cy="241300"/>
                <a:chOff x="954" y="2874"/>
                <a:chExt cx="152" cy="152"/>
              </a:xfrm>
            </p:grpSpPr>
            <p:sp>
              <p:nvSpPr>
                <p:cNvPr id="61" name="Oval 57"/>
                <p:cNvSpPr>
                  <a:spLocks noChangeAspect="1" noChangeArrowheads="1"/>
                </p:cNvSpPr>
                <p:nvPr/>
              </p:nvSpPr>
              <p:spPr bwMode="auto">
                <a:xfrm>
                  <a:off x="954" y="2874"/>
                  <a:ext cx="152" cy="152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ru-RU" altLang="ru-RU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2" name="Line 58"/>
                <p:cNvSpPr>
                  <a:spLocks noChangeShapeType="1"/>
                </p:cNvSpPr>
                <p:nvPr/>
              </p:nvSpPr>
              <p:spPr bwMode="auto">
                <a:xfrm>
                  <a:off x="972" y="2952"/>
                  <a:ext cx="122" cy="0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mtClean="0">
                    <a:solidFill>
                      <a:srgbClr val="000000"/>
                    </a:solidFill>
                  </a:endParaRPr>
                </a:p>
              </p:txBody>
            </p:sp>
          </p:grpSp>
          <p:graphicFrame>
            <p:nvGraphicFramePr>
              <p:cNvPr id="60" name="Объект 5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31323063"/>
                  </p:ext>
                </p:extLst>
              </p:nvPr>
            </p:nvGraphicFramePr>
            <p:xfrm>
              <a:off x="1307201" y="1478186"/>
              <a:ext cx="559699" cy="7704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40" name="Формула" r:id="rId12" imgW="164880" imgH="228600" progId="Equation.3">
                      <p:embed/>
                    </p:oleObj>
                  </mc:Choice>
                  <mc:Fallback>
                    <p:oleObj name="Формула" r:id="rId12" imgW="164880" imgH="2286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1307201" y="1478186"/>
                            <a:ext cx="559699" cy="77047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" name="Группа 62"/>
            <p:cNvGrpSpPr/>
            <p:nvPr/>
          </p:nvGrpSpPr>
          <p:grpSpPr>
            <a:xfrm>
              <a:off x="7743681" y="3667125"/>
              <a:ext cx="1333500" cy="1004889"/>
              <a:chOff x="847725" y="2647949"/>
              <a:chExt cx="1333500" cy="1004889"/>
            </a:xfrm>
          </p:grpSpPr>
          <p:sp>
            <p:nvSpPr>
              <p:cNvPr id="64" name="Line 27"/>
              <p:cNvSpPr>
                <a:spLocks noChangeShapeType="1"/>
              </p:cNvSpPr>
              <p:nvPr/>
            </p:nvSpPr>
            <p:spPr bwMode="auto">
              <a:xfrm>
                <a:off x="847725" y="2647949"/>
                <a:ext cx="1333500" cy="66491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5" name="Объект 6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32189872"/>
                  </p:ext>
                </p:extLst>
              </p:nvPr>
            </p:nvGraphicFramePr>
            <p:xfrm>
              <a:off x="1461641" y="3052763"/>
              <a:ext cx="474663" cy="6000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41" name="Формула" r:id="rId14" imgW="139680" imgH="177480" progId="Equation.3">
                      <p:embed/>
                    </p:oleObj>
                  </mc:Choice>
                  <mc:Fallback>
                    <p:oleObj name="Формула" r:id="rId14" imgW="139680" imgH="177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1461641" y="3052763"/>
                            <a:ext cx="474663" cy="60007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6" name="Объект 6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5236406"/>
                </p:ext>
              </p:extLst>
            </p:nvPr>
          </p:nvGraphicFramePr>
          <p:xfrm>
            <a:off x="4866310" y="3161506"/>
            <a:ext cx="832099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42" name="Формула" r:id="rId16" imgW="419040" imgH="228600" progId="Equation.3">
                    <p:embed/>
                  </p:oleObj>
                </mc:Choice>
                <mc:Fallback>
                  <p:oleObj name="Формула" r:id="rId16" imgW="419040" imgH="2286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4866310" y="3161506"/>
                          <a:ext cx="832099" cy="45085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7" name="Группа 66"/>
            <p:cNvGrpSpPr/>
            <p:nvPr/>
          </p:nvGrpSpPr>
          <p:grpSpPr>
            <a:xfrm>
              <a:off x="2770841" y="3764644"/>
              <a:ext cx="1452564" cy="698274"/>
              <a:chOff x="381000" y="2438400"/>
              <a:chExt cx="1452564" cy="698274"/>
            </a:xfrm>
          </p:grpSpPr>
          <p:graphicFrame>
            <p:nvGraphicFramePr>
              <p:cNvPr id="69" name="Объект 6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5622053"/>
                  </p:ext>
                </p:extLst>
              </p:nvPr>
            </p:nvGraphicFramePr>
            <p:xfrm>
              <a:off x="449263" y="2463955"/>
              <a:ext cx="1384301" cy="67271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443" name="Формула" r:id="rId18" imgW="495000" imgH="241200" progId="Equation.3">
                      <p:embed/>
                    </p:oleObj>
                  </mc:Choice>
                  <mc:Fallback>
                    <p:oleObj name="Формула" r:id="rId18" imgW="495000" imgH="241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263" y="2463955"/>
                            <a:ext cx="1384301" cy="672719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8" name="Line 27"/>
              <p:cNvSpPr>
                <a:spLocks noChangeShapeType="1"/>
              </p:cNvSpPr>
              <p:nvPr/>
            </p:nvSpPr>
            <p:spPr bwMode="auto">
              <a:xfrm rot="5400000">
                <a:off x="45519" y="2773881"/>
                <a:ext cx="670961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arrow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mtClean="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99998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Уровень">
  <a:themeElements>
    <a:clrScheme name="Уровень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Уровень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Уровень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ровень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ровень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251</Words>
  <Application>Microsoft Office PowerPoint</Application>
  <PresentationFormat>Экран (4:3)</PresentationFormat>
  <Paragraphs>69</Paragraphs>
  <Slides>11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Тема Office</vt:lpstr>
      <vt:lpstr>Оформление по умолчанию</vt:lpstr>
      <vt:lpstr>1_Оформление по умолчанию</vt:lpstr>
      <vt:lpstr>Уровень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Kavit</dc:creator>
  <cp:lastModifiedBy>Kavit</cp:lastModifiedBy>
  <cp:revision>43</cp:revision>
  <dcterms:created xsi:type="dcterms:W3CDTF">2016-02-07T10:43:01Z</dcterms:created>
  <dcterms:modified xsi:type="dcterms:W3CDTF">2020-04-26T19:21:21Z</dcterms:modified>
</cp:coreProperties>
</file>