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62"/>
  </p:notesMasterIdLst>
  <p:sldIdLst>
    <p:sldId id="256" r:id="rId3"/>
    <p:sldId id="298" r:id="rId4"/>
    <p:sldId id="303" r:id="rId5"/>
    <p:sldId id="283" r:id="rId6"/>
    <p:sldId id="299" r:id="rId7"/>
    <p:sldId id="286" r:id="rId8"/>
    <p:sldId id="287" r:id="rId9"/>
    <p:sldId id="288" r:id="rId10"/>
    <p:sldId id="289" r:id="rId11"/>
    <p:sldId id="290" r:id="rId12"/>
    <p:sldId id="291" r:id="rId13"/>
    <p:sldId id="293" r:id="rId14"/>
    <p:sldId id="294" r:id="rId15"/>
    <p:sldId id="295" r:id="rId16"/>
    <p:sldId id="297" r:id="rId17"/>
    <p:sldId id="300" r:id="rId18"/>
    <p:sldId id="301" r:id="rId19"/>
    <p:sldId id="302" r:id="rId20"/>
    <p:sldId id="304" r:id="rId21"/>
    <p:sldId id="258" r:id="rId22"/>
    <p:sldId id="328" r:id="rId23"/>
    <p:sldId id="260" r:id="rId24"/>
    <p:sldId id="322" r:id="rId25"/>
    <p:sldId id="262" r:id="rId26"/>
    <p:sldId id="340" r:id="rId27"/>
    <p:sldId id="329" r:id="rId28"/>
    <p:sldId id="330" r:id="rId29"/>
    <p:sldId id="331" r:id="rId30"/>
    <p:sldId id="332" r:id="rId31"/>
    <p:sldId id="334" r:id="rId32"/>
    <p:sldId id="335" r:id="rId33"/>
    <p:sldId id="336" r:id="rId34"/>
    <p:sldId id="337" r:id="rId35"/>
    <p:sldId id="338" r:id="rId36"/>
    <p:sldId id="339" r:id="rId37"/>
    <p:sldId id="257" r:id="rId38"/>
    <p:sldId id="266" r:id="rId39"/>
    <p:sldId id="268" r:id="rId40"/>
    <p:sldId id="270" r:id="rId41"/>
    <p:sldId id="271" r:id="rId42"/>
    <p:sldId id="273" r:id="rId43"/>
    <p:sldId id="275" r:id="rId44"/>
    <p:sldId id="277" r:id="rId45"/>
    <p:sldId id="341" r:id="rId46"/>
    <p:sldId id="327" r:id="rId47"/>
    <p:sldId id="305" r:id="rId48"/>
    <p:sldId id="306" r:id="rId49"/>
    <p:sldId id="307" r:id="rId50"/>
    <p:sldId id="323" r:id="rId51"/>
    <p:sldId id="324" r:id="rId52"/>
    <p:sldId id="325" r:id="rId53"/>
    <p:sldId id="326" r:id="rId54"/>
    <p:sldId id="310" r:id="rId55"/>
    <p:sldId id="317" r:id="rId56"/>
    <p:sldId id="320" r:id="rId57"/>
    <p:sldId id="321" r:id="rId58"/>
    <p:sldId id="318" r:id="rId59"/>
    <p:sldId id="319" r:id="rId60"/>
    <p:sldId id="282" r:id="rId61"/>
  </p:sldIdLst>
  <p:sldSz cx="9144000" cy="6858000" type="screen4x3"/>
  <p:notesSz cx="6796088" cy="9874250"/>
  <p:defaultTextStyle>
    <a:defPPr>
      <a:defRPr lang="en-GB"/>
    </a:defPPr>
    <a:lvl1pPr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1pPr>
    <a:lvl2pPr marL="742950" indent="-28575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2pPr>
    <a:lvl3pPr marL="11430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3pPr>
    <a:lvl4pPr marL="16002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4pPr>
    <a:lvl5pPr marL="20574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18" autoAdjust="0"/>
  </p:normalViewPr>
  <p:slideViewPr>
    <p:cSldViewPr>
      <p:cViewPr>
        <p:scale>
          <a:sx n="50" d="100"/>
          <a:sy n="50" d="100"/>
        </p:scale>
        <p:origin x="-668" y="-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16BB4B-4E81-4940-9B67-C5E277F1BEF5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B80322AF-691B-4487-986A-0844A32CC4D0}">
      <dgm:prSet phldrT="[Текст]" custT="1"/>
      <dgm:spPr>
        <a:xfrm>
          <a:off x="5705" y="101719"/>
          <a:ext cx="1181103" cy="1349136"/>
        </a:xfrm>
        <a:solidFill>
          <a:schemeClr val="accent1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Требования ФГОС </a:t>
          </a:r>
        </a:p>
        <a:p>
          <a:pPr>
            <a:spcAft>
              <a:spcPts val="0"/>
            </a:spcAft>
          </a:pP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 предметным результатам обучения</a:t>
          </a:r>
        </a:p>
      </dgm:t>
    </dgm:pt>
    <dgm:pt modelId="{51D3586A-1297-41E0-A5F1-D7E7675F2B35}" type="parTrans" cxnId="{0065A5AF-8257-40A6-8D5D-9A6C248B9184}">
      <dgm:prSet/>
      <dgm:spPr/>
      <dgm:t>
        <a:bodyPr/>
        <a:lstStyle/>
        <a:p>
          <a:endParaRPr lang="ru-RU"/>
        </a:p>
      </dgm:t>
    </dgm:pt>
    <dgm:pt modelId="{82842507-08D3-4F3C-9947-A7FA21FE54E6}" type="sibTrans" cxnId="{0065A5AF-8257-40A6-8D5D-9A6C248B9184}">
      <dgm:prSet/>
      <dgm:spPr>
        <a:xfrm>
          <a:off x="1304919" y="629830"/>
          <a:ext cx="250393" cy="292913"/>
        </a:xfrm>
        <a:solidFill>
          <a:sysClr val="windowText" lastClr="000000">
            <a:tint val="60000"/>
            <a:hueOff val="0"/>
            <a:satOff val="0"/>
            <a:lumOff val="0"/>
            <a:alphaOff val="0"/>
          </a:sys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23CFBB8-20BB-42C2-9122-3C19FEAA7090}">
      <dgm:prSet phldrT="[Текст]" custT="1"/>
      <dgm:spPr>
        <a:xfrm>
          <a:off x="1659250" y="84764"/>
          <a:ext cx="1181103" cy="1383046"/>
        </a:xfrm>
        <a:solidFill>
          <a:schemeClr val="accent1">
            <a:lumMod val="75000"/>
          </a:scheme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Планируемые результаты освоения основной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образвоатель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-ной программы</a:t>
          </a:r>
        </a:p>
      </dgm:t>
    </dgm:pt>
    <dgm:pt modelId="{8082B018-663C-4C2E-9315-DE757EA494FD}" type="parTrans" cxnId="{9F6F3D19-6471-4811-8B01-617D9445363E}">
      <dgm:prSet/>
      <dgm:spPr/>
      <dgm:t>
        <a:bodyPr/>
        <a:lstStyle/>
        <a:p>
          <a:endParaRPr lang="ru-RU"/>
        </a:p>
      </dgm:t>
    </dgm:pt>
    <dgm:pt modelId="{98D18EB0-EE70-44D5-9218-B311A0D2BC91}" type="sibTrans" cxnId="{9F6F3D19-6471-4811-8B01-617D9445363E}">
      <dgm:prSet/>
      <dgm:spPr>
        <a:xfrm>
          <a:off x="2958464" y="629830"/>
          <a:ext cx="250393" cy="292913"/>
        </a:xfrm>
        <a:solidFill>
          <a:sysClr val="windowText" lastClr="000000">
            <a:tint val="60000"/>
            <a:hueOff val="0"/>
            <a:satOff val="0"/>
            <a:lumOff val="0"/>
            <a:alphaOff val="0"/>
          </a:sys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48DF79B-336B-47C0-A6B8-BC4EFBAC8360}">
      <dgm:prSet phldrT="[Текст]" custT="1"/>
      <dgm:spPr>
        <a:xfrm>
          <a:off x="3312795" y="119063"/>
          <a:ext cx="1181103" cy="1314448"/>
        </a:xfrm>
        <a:solidFill>
          <a:schemeClr val="accent1">
            <a:lumMod val="75000"/>
          </a:scheme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Промежуточные планируемые результаты, отражающие динамику формирования действий</a:t>
          </a:r>
        </a:p>
      </dgm:t>
    </dgm:pt>
    <dgm:pt modelId="{5605AE4C-D492-4C82-BD28-11BD0E5E1C70}" type="parTrans" cxnId="{DE294844-9101-46EA-BEB0-6E198D7C959A}">
      <dgm:prSet/>
      <dgm:spPr/>
      <dgm:t>
        <a:bodyPr/>
        <a:lstStyle/>
        <a:p>
          <a:endParaRPr lang="ru-RU"/>
        </a:p>
      </dgm:t>
    </dgm:pt>
    <dgm:pt modelId="{46A2F441-BA2B-43B1-8470-6932262D27A0}" type="sibTrans" cxnId="{DE294844-9101-46EA-BEB0-6E198D7C959A}">
      <dgm:prSet/>
      <dgm:spPr>
        <a:xfrm>
          <a:off x="4612009" y="629830"/>
          <a:ext cx="250393" cy="292913"/>
        </a:xfrm>
        <a:solidFill>
          <a:sysClr val="windowText" lastClr="000000">
            <a:tint val="60000"/>
            <a:hueOff val="0"/>
            <a:satOff val="0"/>
            <a:lumOff val="0"/>
            <a:alphaOff val="0"/>
          </a:sys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64A81AC-F24D-4526-99F6-F04FF6B46DC4}">
      <dgm:prSet custT="1"/>
      <dgm:spPr>
        <a:xfrm>
          <a:off x="4966340" y="147638"/>
          <a:ext cx="1181103" cy="1257297"/>
        </a:xfrm>
        <a:solidFill>
          <a:schemeClr val="accent1">
            <a:lumMod val="75000"/>
          </a:scheme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Операциона-лизация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планируемых результатов. Проверяемые умения</a:t>
          </a:r>
        </a:p>
      </dgm:t>
    </dgm:pt>
    <dgm:pt modelId="{827CAE14-33D0-41F6-952F-D06053A01E53}" type="parTrans" cxnId="{7C059177-FEB6-4268-8B61-E5C077622D2C}">
      <dgm:prSet/>
      <dgm:spPr/>
      <dgm:t>
        <a:bodyPr/>
        <a:lstStyle/>
        <a:p>
          <a:endParaRPr lang="ru-RU"/>
        </a:p>
      </dgm:t>
    </dgm:pt>
    <dgm:pt modelId="{67985137-B515-4D54-BF45-2BAB4026AAF4}" type="sibTrans" cxnId="{7C059177-FEB6-4268-8B61-E5C077622D2C}">
      <dgm:prSet/>
      <dgm:spPr/>
      <dgm:t>
        <a:bodyPr/>
        <a:lstStyle/>
        <a:p>
          <a:endParaRPr lang="ru-RU"/>
        </a:p>
      </dgm:t>
    </dgm:pt>
    <dgm:pt modelId="{CEB386F2-054C-44C7-A0F1-A35CC045B6FB}" type="pres">
      <dgm:prSet presAssocID="{5C16BB4B-4E81-4940-9B67-C5E277F1BEF5}" presName="Name0" presStyleCnt="0">
        <dgm:presLayoutVars>
          <dgm:dir/>
          <dgm:resizeHandles val="exact"/>
        </dgm:presLayoutVars>
      </dgm:prSet>
      <dgm:spPr/>
    </dgm:pt>
    <dgm:pt modelId="{E3D17F2F-679D-4872-A932-6A714CEBA245}" type="pres">
      <dgm:prSet presAssocID="{B80322AF-691B-4487-986A-0844A32CC4D0}" presName="node" presStyleLbl="node1" presStyleIdx="0" presStyleCnt="4" custScaleY="10054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D04D9DB7-C091-4FE2-9AFB-31F639F2F338}" type="pres">
      <dgm:prSet presAssocID="{82842507-08D3-4F3C-9947-A7FA21FE54E6}" presName="sibTrans" presStyleLbl="sibTrans2D1" presStyleIdx="0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A052F17F-F37A-4301-B972-A7816CBC8328}" type="pres">
      <dgm:prSet presAssocID="{82842507-08D3-4F3C-9947-A7FA21FE54E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6BDD2EA4-9398-42AE-BE82-E5D0147FDEDD}" type="pres">
      <dgm:prSet presAssocID="{623CFBB8-20BB-42C2-9122-3C19FEAA7090}" presName="node" presStyleLbl="node1" presStyleIdx="1" presStyleCnt="4" custScaleY="10306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81806F39-7E2A-4CE6-8C45-4C872423DE3B}" type="pres">
      <dgm:prSet presAssocID="{98D18EB0-EE70-44D5-9218-B311A0D2BC91}" presName="sibTrans" presStyleLbl="sibTrans2D1" presStyleIdx="1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C349ABC8-2273-43AD-B762-1F5A6A35943F}" type="pres">
      <dgm:prSet presAssocID="{98D18EB0-EE70-44D5-9218-B311A0D2BC91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18C364D-EA7D-4549-BA18-EC60153C9B1C}" type="pres">
      <dgm:prSet presAssocID="{D48DF79B-336B-47C0-A6B8-BC4EFBAC8360}" presName="node" presStyleLbl="node1" presStyleIdx="2" presStyleCnt="4" custScaleX="114736" custScaleY="9795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4AA192C-F75B-47B4-9489-160E13ADAA65}" type="pres">
      <dgm:prSet presAssocID="{46A2F441-BA2B-43B1-8470-6932262D27A0}" presName="sibTrans" presStyleLbl="sibTrans2D1" presStyleIdx="2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00543DE8-98FC-40CD-9600-D7BA7813F105}" type="pres">
      <dgm:prSet presAssocID="{46A2F441-BA2B-43B1-8470-6932262D27A0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901EDA8F-6E26-4AD1-B8F3-B74A834E57F1}" type="pres">
      <dgm:prSet presAssocID="{364A81AC-F24D-4526-99F6-F04FF6B46DC4}" presName="node" presStyleLbl="node1" presStyleIdx="3" presStyleCnt="4" custScaleY="9369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EED50C1D-A1F3-4F63-8960-34892E4DC649}" type="presOf" srcId="{82842507-08D3-4F3C-9947-A7FA21FE54E6}" destId="{D04D9DB7-C091-4FE2-9AFB-31F639F2F338}" srcOrd="0" destOrd="0" presId="urn:microsoft.com/office/officeart/2005/8/layout/process1"/>
    <dgm:cxn modelId="{5A18D821-D88F-4549-A68E-0F20421ABD35}" type="presOf" srcId="{46A2F441-BA2B-43B1-8470-6932262D27A0}" destId="{00543DE8-98FC-40CD-9600-D7BA7813F105}" srcOrd="1" destOrd="0" presId="urn:microsoft.com/office/officeart/2005/8/layout/process1"/>
    <dgm:cxn modelId="{9F6F3D19-6471-4811-8B01-617D9445363E}" srcId="{5C16BB4B-4E81-4940-9B67-C5E277F1BEF5}" destId="{623CFBB8-20BB-42C2-9122-3C19FEAA7090}" srcOrd="1" destOrd="0" parTransId="{8082B018-663C-4C2E-9315-DE757EA494FD}" sibTransId="{98D18EB0-EE70-44D5-9218-B311A0D2BC91}"/>
    <dgm:cxn modelId="{105BD7C2-14AC-4C23-9FE6-3AED67F53ED6}" type="presOf" srcId="{B80322AF-691B-4487-986A-0844A32CC4D0}" destId="{E3D17F2F-679D-4872-A932-6A714CEBA245}" srcOrd="0" destOrd="0" presId="urn:microsoft.com/office/officeart/2005/8/layout/process1"/>
    <dgm:cxn modelId="{E8205E76-7F5D-4BA9-B85C-789D0C3CE687}" type="presOf" srcId="{623CFBB8-20BB-42C2-9122-3C19FEAA7090}" destId="{6BDD2EA4-9398-42AE-BE82-E5D0147FDEDD}" srcOrd="0" destOrd="0" presId="urn:microsoft.com/office/officeart/2005/8/layout/process1"/>
    <dgm:cxn modelId="{A2317B46-04E7-4614-AA04-46E9E1768BE6}" type="presOf" srcId="{46A2F441-BA2B-43B1-8470-6932262D27A0}" destId="{34AA192C-F75B-47B4-9489-160E13ADAA65}" srcOrd="0" destOrd="0" presId="urn:microsoft.com/office/officeart/2005/8/layout/process1"/>
    <dgm:cxn modelId="{8B5A4B64-CBB0-4B15-A9BB-CCA973F4BFBE}" type="presOf" srcId="{98D18EB0-EE70-44D5-9218-B311A0D2BC91}" destId="{C349ABC8-2273-43AD-B762-1F5A6A35943F}" srcOrd="1" destOrd="0" presId="urn:microsoft.com/office/officeart/2005/8/layout/process1"/>
    <dgm:cxn modelId="{DD9B8EE6-CFB6-494F-A327-1880C4BB050A}" type="presOf" srcId="{5C16BB4B-4E81-4940-9B67-C5E277F1BEF5}" destId="{CEB386F2-054C-44C7-A0F1-A35CC045B6FB}" srcOrd="0" destOrd="0" presId="urn:microsoft.com/office/officeart/2005/8/layout/process1"/>
    <dgm:cxn modelId="{98787C63-C700-4F18-9119-2DD32C8704E2}" type="presOf" srcId="{D48DF79B-336B-47C0-A6B8-BC4EFBAC8360}" destId="{218C364D-EA7D-4549-BA18-EC60153C9B1C}" srcOrd="0" destOrd="0" presId="urn:microsoft.com/office/officeart/2005/8/layout/process1"/>
    <dgm:cxn modelId="{5DD88AA5-47C1-454C-A979-7077DEF76617}" type="presOf" srcId="{82842507-08D3-4F3C-9947-A7FA21FE54E6}" destId="{A052F17F-F37A-4301-B972-A7816CBC8328}" srcOrd="1" destOrd="0" presId="urn:microsoft.com/office/officeart/2005/8/layout/process1"/>
    <dgm:cxn modelId="{AEBC65EC-FA44-4239-98B9-BF0D1F21DAC1}" type="presOf" srcId="{364A81AC-F24D-4526-99F6-F04FF6B46DC4}" destId="{901EDA8F-6E26-4AD1-B8F3-B74A834E57F1}" srcOrd="0" destOrd="0" presId="urn:microsoft.com/office/officeart/2005/8/layout/process1"/>
    <dgm:cxn modelId="{DE294844-9101-46EA-BEB0-6E198D7C959A}" srcId="{5C16BB4B-4E81-4940-9B67-C5E277F1BEF5}" destId="{D48DF79B-336B-47C0-A6B8-BC4EFBAC8360}" srcOrd="2" destOrd="0" parTransId="{5605AE4C-D492-4C82-BD28-11BD0E5E1C70}" sibTransId="{46A2F441-BA2B-43B1-8470-6932262D27A0}"/>
    <dgm:cxn modelId="{0065A5AF-8257-40A6-8D5D-9A6C248B9184}" srcId="{5C16BB4B-4E81-4940-9B67-C5E277F1BEF5}" destId="{B80322AF-691B-4487-986A-0844A32CC4D0}" srcOrd="0" destOrd="0" parTransId="{51D3586A-1297-41E0-A5F1-D7E7675F2B35}" sibTransId="{82842507-08D3-4F3C-9947-A7FA21FE54E6}"/>
    <dgm:cxn modelId="{7C059177-FEB6-4268-8B61-E5C077622D2C}" srcId="{5C16BB4B-4E81-4940-9B67-C5E277F1BEF5}" destId="{364A81AC-F24D-4526-99F6-F04FF6B46DC4}" srcOrd="3" destOrd="0" parTransId="{827CAE14-33D0-41F6-952F-D06053A01E53}" sibTransId="{67985137-B515-4D54-BF45-2BAB4026AAF4}"/>
    <dgm:cxn modelId="{6A53FAD1-8E46-4351-BD42-7DD3F074F4BC}" type="presOf" srcId="{98D18EB0-EE70-44D5-9218-B311A0D2BC91}" destId="{81806F39-7E2A-4CE6-8C45-4C872423DE3B}" srcOrd="0" destOrd="0" presId="urn:microsoft.com/office/officeart/2005/8/layout/process1"/>
    <dgm:cxn modelId="{6473326C-FC12-4354-9272-EF795E72F486}" type="presParOf" srcId="{CEB386F2-054C-44C7-A0F1-A35CC045B6FB}" destId="{E3D17F2F-679D-4872-A932-6A714CEBA245}" srcOrd="0" destOrd="0" presId="urn:microsoft.com/office/officeart/2005/8/layout/process1"/>
    <dgm:cxn modelId="{BAEB230D-5154-470B-ABB2-42DBBBA2A749}" type="presParOf" srcId="{CEB386F2-054C-44C7-A0F1-A35CC045B6FB}" destId="{D04D9DB7-C091-4FE2-9AFB-31F639F2F338}" srcOrd="1" destOrd="0" presId="urn:microsoft.com/office/officeart/2005/8/layout/process1"/>
    <dgm:cxn modelId="{159A33A8-D748-4756-A71F-891143F92EAF}" type="presParOf" srcId="{D04D9DB7-C091-4FE2-9AFB-31F639F2F338}" destId="{A052F17F-F37A-4301-B972-A7816CBC8328}" srcOrd="0" destOrd="0" presId="urn:microsoft.com/office/officeart/2005/8/layout/process1"/>
    <dgm:cxn modelId="{9B4C152A-1C06-4735-8129-81E6C18F6E19}" type="presParOf" srcId="{CEB386F2-054C-44C7-A0F1-A35CC045B6FB}" destId="{6BDD2EA4-9398-42AE-BE82-E5D0147FDEDD}" srcOrd="2" destOrd="0" presId="urn:microsoft.com/office/officeart/2005/8/layout/process1"/>
    <dgm:cxn modelId="{C68D107D-FF14-4924-A8EB-1ED4BF7058E1}" type="presParOf" srcId="{CEB386F2-054C-44C7-A0F1-A35CC045B6FB}" destId="{81806F39-7E2A-4CE6-8C45-4C872423DE3B}" srcOrd="3" destOrd="0" presId="urn:microsoft.com/office/officeart/2005/8/layout/process1"/>
    <dgm:cxn modelId="{80D5C044-E91E-4270-BFEB-B463AC31F508}" type="presParOf" srcId="{81806F39-7E2A-4CE6-8C45-4C872423DE3B}" destId="{C349ABC8-2273-43AD-B762-1F5A6A35943F}" srcOrd="0" destOrd="0" presId="urn:microsoft.com/office/officeart/2005/8/layout/process1"/>
    <dgm:cxn modelId="{8D3EAC48-99AC-45B0-AEFC-DB543D40219A}" type="presParOf" srcId="{CEB386F2-054C-44C7-A0F1-A35CC045B6FB}" destId="{218C364D-EA7D-4549-BA18-EC60153C9B1C}" srcOrd="4" destOrd="0" presId="urn:microsoft.com/office/officeart/2005/8/layout/process1"/>
    <dgm:cxn modelId="{8F6D24AA-BFCE-4BBD-ACA4-5CDF24D04901}" type="presParOf" srcId="{CEB386F2-054C-44C7-A0F1-A35CC045B6FB}" destId="{34AA192C-F75B-47B4-9489-160E13ADAA65}" srcOrd="5" destOrd="0" presId="urn:microsoft.com/office/officeart/2005/8/layout/process1"/>
    <dgm:cxn modelId="{DF725227-211F-42E6-952F-603676765D76}" type="presParOf" srcId="{34AA192C-F75B-47B4-9489-160E13ADAA65}" destId="{00543DE8-98FC-40CD-9600-D7BA7813F105}" srcOrd="0" destOrd="0" presId="urn:microsoft.com/office/officeart/2005/8/layout/process1"/>
    <dgm:cxn modelId="{B23857BD-F2A2-4A3B-8EA2-7FE710B2241E}" type="presParOf" srcId="{CEB386F2-054C-44C7-A0F1-A35CC045B6FB}" destId="{901EDA8F-6E26-4AD1-B8F3-B74A834E57F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25145D-0C3F-4198-865A-BD2043A3D9E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1CAE05B7-25BE-49AF-97FD-3C5AB581F092}">
      <dgm:prSet phldrT="[Текст]"/>
      <dgm:spPr/>
      <dgm:t>
        <a:bodyPr/>
        <a:lstStyle/>
        <a:p>
          <a:r>
            <a:rPr lang="ru-RU" dirty="0" smtClean="0"/>
            <a:t>Требования ФГОС</a:t>
          </a:r>
          <a:endParaRPr lang="ru-RU" dirty="0"/>
        </a:p>
      </dgm:t>
    </dgm:pt>
    <dgm:pt modelId="{EDF2B0D2-17C0-4EB5-994A-9157AC65CCCC}" type="parTrans" cxnId="{5BAFD159-99EB-420E-8D3C-64143925D136}">
      <dgm:prSet/>
      <dgm:spPr/>
      <dgm:t>
        <a:bodyPr/>
        <a:lstStyle/>
        <a:p>
          <a:endParaRPr lang="ru-RU"/>
        </a:p>
      </dgm:t>
    </dgm:pt>
    <dgm:pt modelId="{749E0D4A-6BEA-4EE8-A4F2-FB0BD53D830F}" type="sibTrans" cxnId="{5BAFD159-99EB-420E-8D3C-64143925D136}">
      <dgm:prSet/>
      <dgm:spPr/>
      <dgm:t>
        <a:bodyPr/>
        <a:lstStyle/>
        <a:p>
          <a:endParaRPr lang="ru-RU"/>
        </a:p>
      </dgm:t>
    </dgm:pt>
    <dgm:pt modelId="{54FC50C1-0617-454B-8BA4-317CFC6AB619}">
      <dgm:prSet phldrT="[Текст]"/>
      <dgm:spPr/>
      <dgm:t>
        <a:bodyPr/>
        <a:lstStyle/>
        <a:p>
          <a:r>
            <a:rPr lang="ru-RU" dirty="0" smtClean="0"/>
            <a:t>Личностные результаты</a:t>
          </a:r>
          <a:endParaRPr lang="ru-RU" dirty="0"/>
        </a:p>
      </dgm:t>
    </dgm:pt>
    <dgm:pt modelId="{39E75114-0059-447D-B222-0CA65623D9C3}" type="parTrans" cxnId="{58B1F34B-BF5E-49A3-8B27-A2204BE69BD7}">
      <dgm:prSet/>
      <dgm:spPr/>
      <dgm:t>
        <a:bodyPr/>
        <a:lstStyle/>
        <a:p>
          <a:endParaRPr lang="ru-RU"/>
        </a:p>
      </dgm:t>
    </dgm:pt>
    <dgm:pt modelId="{850FB2CF-A645-4583-9A3C-4AFD6687EAB4}" type="sibTrans" cxnId="{58B1F34B-BF5E-49A3-8B27-A2204BE69BD7}">
      <dgm:prSet/>
      <dgm:spPr/>
      <dgm:t>
        <a:bodyPr/>
        <a:lstStyle/>
        <a:p>
          <a:endParaRPr lang="ru-RU"/>
        </a:p>
      </dgm:t>
    </dgm:pt>
    <dgm:pt modelId="{F5F2A0CD-DCF5-4A2E-8F47-9E809B9A80DE}">
      <dgm:prSet phldrT="[Текст]"/>
      <dgm:spPr/>
      <dgm:t>
        <a:bodyPr/>
        <a:lstStyle/>
        <a:p>
          <a:r>
            <a:rPr lang="ru-RU" dirty="0" smtClean="0"/>
            <a:t>Предметные результаты</a:t>
          </a:r>
          <a:endParaRPr lang="ru-RU" dirty="0"/>
        </a:p>
      </dgm:t>
    </dgm:pt>
    <dgm:pt modelId="{9E0CB41C-08CD-4CF1-BF5C-D460628B3EB0}" type="parTrans" cxnId="{8AA4A6DA-8F96-4D8F-B82A-C27FCD6B4C4B}">
      <dgm:prSet/>
      <dgm:spPr/>
      <dgm:t>
        <a:bodyPr/>
        <a:lstStyle/>
        <a:p>
          <a:endParaRPr lang="ru-RU"/>
        </a:p>
      </dgm:t>
    </dgm:pt>
    <dgm:pt modelId="{E3C92CC3-3216-4F66-BD80-0179ECDB9854}" type="sibTrans" cxnId="{8AA4A6DA-8F96-4D8F-B82A-C27FCD6B4C4B}">
      <dgm:prSet/>
      <dgm:spPr/>
      <dgm:t>
        <a:bodyPr/>
        <a:lstStyle/>
        <a:p>
          <a:endParaRPr lang="ru-RU"/>
        </a:p>
      </dgm:t>
    </dgm:pt>
    <dgm:pt modelId="{3596D9A6-A5F5-4C48-93D8-23A9F69AFCC9}">
      <dgm:prSet/>
      <dgm:spPr/>
      <dgm:t>
        <a:bodyPr/>
        <a:lstStyle/>
        <a:p>
          <a:r>
            <a:rPr lang="ru-RU" dirty="0" err="1" smtClean="0"/>
            <a:t>Метапредметные</a:t>
          </a:r>
          <a:r>
            <a:rPr lang="ru-RU" dirty="0" smtClean="0"/>
            <a:t> результаты</a:t>
          </a:r>
          <a:endParaRPr lang="ru-RU" dirty="0"/>
        </a:p>
      </dgm:t>
    </dgm:pt>
    <dgm:pt modelId="{0A81163B-7223-43C3-9D6D-4B85ACC2A65A}" type="parTrans" cxnId="{98050941-6204-4E01-8FE9-E7E27D120E7A}">
      <dgm:prSet/>
      <dgm:spPr/>
      <dgm:t>
        <a:bodyPr/>
        <a:lstStyle/>
        <a:p>
          <a:endParaRPr lang="ru-RU"/>
        </a:p>
      </dgm:t>
    </dgm:pt>
    <dgm:pt modelId="{FECD2F1C-70A9-490B-A82A-42E7629536E2}" type="sibTrans" cxnId="{98050941-6204-4E01-8FE9-E7E27D120E7A}">
      <dgm:prSet/>
      <dgm:spPr/>
      <dgm:t>
        <a:bodyPr/>
        <a:lstStyle/>
        <a:p>
          <a:endParaRPr lang="ru-RU"/>
        </a:p>
      </dgm:t>
    </dgm:pt>
    <dgm:pt modelId="{0C7FDD98-101E-4121-9B24-E7617ABCED3F}">
      <dgm:prSet/>
      <dgm:spPr/>
      <dgm:t>
        <a:bodyPr/>
        <a:lstStyle/>
        <a:p>
          <a:r>
            <a:rPr lang="ru-RU" dirty="0" smtClean="0"/>
            <a:t>Универсальные учебные действия</a:t>
          </a:r>
          <a:endParaRPr lang="ru-RU" dirty="0"/>
        </a:p>
      </dgm:t>
    </dgm:pt>
    <dgm:pt modelId="{35230A4F-D1A9-4824-B453-2279E4B0780B}" type="parTrans" cxnId="{3A9CFCAF-6710-4877-88A7-D803DB868649}">
      <dgm:prSet/>
      <dgm:spPr/>
      <dgm:t>
        <a:bodyPr/>
        <a:lstStyle/>
        <a:p>
          <a:endParaRPr lang="ru-RU"/>
        </a:p>
      </dgm:t>
    </dgm:pt>
    <dgm:pt modelId="{6569C253-481C-4EAA-B588-8E6F317F2E19}" type="sibTrans" cxnId="{3A9CFCAF-6710-4877-88A7-D803DB868649}">
      <dgm:prSet/>
      <dgm:spPr/>
      <dgm:t>
        <a:bodyPr/>
        <a:lstStyle/>
        <a:p>
          <a:endParaRPr lang="ru-RU"/>
        </a:p>
      </dgm:t>
    </dgm:pt>
    <dgm:pt modelId="{C299E874-6C39-4D2C-8C90-061A9436807D}">
      <dgm:prSet/>
      <dgm:spPr/>
      <dgm:t>
        <a:bodyPr/>
        <a:lstStyle/>
        <a:p>
          <a:r>
            <a:rPr lang="ru-RU" dirty="0" err="1" smtClean="0"/>
            <a:t>Межпредметные</a:t>
          </a:r>
          <a:r>
            <a:rPr lang="ru-RU" dirty="0" smtClean="0"/>
            <a:t> понятия</a:t>
          </a:r>
          <a:endParaRPr lang="ru-RU" dirty="0"/>
        </a:p>
      </dgm:t>
    </dgm:pt>
    <dgm:pt modelId="{40951CEC-DA10-406A-B59A-3206C423157F}" type="parTrans" cxnId="{85DE48D3-817A-4BD6-9AAC-4828A3442881}">
      <dgm:prSet/>
      <dgm:spPr/>
      <dgm:t>
        <a:bodyPr/>
        <a:lstStyle/>
        <a:p>
          <a:endParaRPr lang="ru-RU"/>
        </a:p>
      </dgm:t>
    </dgm:pt>
    <dgm:pt modelId="{734F5D30-841E-4C0F-AE02-700EF980C5D8}" type="sibTrans" cxnId="{85DE48D3-817A-4BD6-9AAC-4828A3442881}">
      <dgm:prSet/>
      <dgm:spPr/>
      <dgm:t>
        <a:bodyPr/>
        <a:lstStyle/>
        <a:p>
          <a:endParaRPr lang="ru-RU"/>
        </a:p>
      </dgm:t>
    </dgm:pt>
    <dgm:pt modelId="{F02FF9BD-F829-4FB2-88EA-DD1C3345D813}">
      <dgm:prSet/>
      <dgm:spPr/>
      <dgm:t>
        <a:bodyPr/>
        <a:lstStyle/>
        <a:p>
          <a:r>
            <a:rPr lang="ru-RU" dirty="0" smtClean="0"/>
            <a:t>Познавательные УУД</a:t>
          </a:r>
          <a:endParaRPr lang="ru-RU" dirty="0"/>
        </a:p>
      </dgm:t>
    </dgm:pt>
    <dgm:pt modelId="{FCD5A48D-E0DE-4726-BE50-408155EE6DD6}" type="parTrans" cxnId="{1B87BA52-9899-427F-9E72-F7FD89EE04D2}">
      <dgm:prSet/>
      <dgm:spPr/>
      <dgm:t>
        <a:bodyPr/>
        <a:lstStyle/>
        <a:p>
          <a:endParaRPr lang="ru-RU"/>
        </a:p>
      </dgm:t>
    </dgm:pt>
    <dgm:pt modelId="{997E8382-E01B-423C-9A23-CED06E943851}" type="sibTrans" cxnId="{1B87BA52-9899-427F-9E72-F7FD89EE04D2}">
      <dgm:prSet/>
      <dgm:spPr/>
      <dgm:t>
        <a:bodyPr/>
        <a:lstStyle/>
        <a:p>
          <a:endParaRPr lang="ru-RU"/>
        </a:p>
      </dgm:t>
    </dgm:pt>
    <dgm:pt modelId="{72ACD1DB-B010-4E3A-BA79-877ACDE25C56}">
      <dgm:prSet/>
      <dgm:spPr/>
      <dgm:t>
        <a:bodyPr/>
        <a:lstStyle/>
        <a:p>
          <a:r>
            <a:rPr lang="ru-RU" dirty="0" smtClean="0"/>
            <a:t>Регулятивные УУД</a:t>
          </a:r>
          <a:endParaRPr lang="ru-RU" dirty="0"/>
        </a:p>
      </dgm:t>
    </dgm:pt>
    <dgm:pt modelId="{75C41DDA-977B-404E-9B22-FDFE964E43EB}" type="parTrans" cxnId="{350D5AF5-D5E8-4D4A-8D58-CE95BADBFB5D}">
      <dgm:prSet/>
      <dgm:spPr/>
      <dgm:t>
        <a:bodyPr/>
        <a:lstStyle/>
        <a:p>
          <a:endParaRPr lang="ru-RU"/>
        </a:p>
      </dgm:t>
    </dgm:pt>
    <dgm:pt modelId="{2B638754-E4EC-4DC5-BF5A-7D9761245C0D}" type="sibTrans" cxnId="{350D5AF5-D5E8-4D4A-8D58-CE95BADBFB5D}">
      <dgm:prSet/>
      <dgm:spPr/>
      <dgm:t>
        <a:bodyPr/>
        <a:lstStyle/>
        <a:p>
          <a:endParaRPr lang="ru-RU"/>
        </a:p>
      </dgm:t>
    </dgm:pt>
    <dgm:pt modelId="{92D0A65E-6F4B-465B-9DAB-A5BF3E8FE4A2}">
      <dgm:prSet/>
      <dgm:spPr/>
      <dgm:t>
        <a:bodyPr/>
        <a:lstStyle/>
        <a:p>
          <a:r>
            <a:rPr lang="ru-RU" dirty="0" smtClean="0"/>
            <a:t>Коммуникативные УУД</a:t>
          </a:r>
          <a:endParaRPr lang="ru-RU" dirty="0"/>
        </a:p>
      </dgm:t>
    </dgm:pt>
    <dgm:pt modelId="{D15338FD-AC45-4280-8844-BCD9C1AC9F53}" type="parTrans" cxnId="{A5CA9E81-A546-4574-9B07-ACA1EDD3016E}">
      <dgm:prSet/>
      <dgm:spPr/>
      <dgm:t>
        <a:bodyPr/>
        <a:lstStyle/>
        <a:p>
          <a:endParaRPr lang="ru-RU"/>
        </a:p>
      </dgm:t>
    </dgm:pt>
    <dgm:pt modelId="{529D01D1-4C2F-4D2A-B0C0-A1D2E40DA6C6}" type="sibTrans" cxnId="{A5CA9E81-A546-4574-9B07-ACA1EDD3016E}">
      <dgm:prSet/>
      <dgm:spPr/>
      <dgm:t>
        <a:bodyPr/>
        <a:lstStyle/>
        <a:p>
          <a:endParaRPr lang="ru-RU"/>
        </a:p>
      </dgm:t>
    </dgm:pt>
    <dgm:pt modelId="{20752DDB-4854-4CAC-B19F-D3C30E18B1B7}">
      <dgm:prSet/>
      <dgm:spPr/>
      <dgm:t>
        <a:bodyPr/>
        <a:lstStyle/>
        <a:p>
          <a:r>
            <a:rPr lang="ru-RU" dirty="0" smtClean="0"/>
            <a:t>Смысловое чтение</a:t>
          </a:r>
          <a:endParaRPr lang="ru-RU" dirty="0"/>
        </a:p>
      </dgm:t>
    </dgm:pt>
    <dgm:pt modelId="{04A7C94B-6B62-4FC8-9F66-A715523B8550}" type="parTrans" cxnId="{DB77A170-E876-48C8-813D-20984580781D}">
      <dgm:prSet/>
      <dgm:spPr/>
      <dgm:t>
        <a:bodyPr/>
        <a:lstStyle/>
        <a:p>
          <a:endParaRPr lang="ru-RU"/>
        </a:p>
      </dgm:t>
    </dgm:pt>
    <dgm:pt modelId="{3FB94135-A1D0-4A72-8194-264DDF618EB2}" type="sibTrans" cxnId="{DB77A170-E876-48C8-813D-20984580781D}">
      <dgm:prSet/>
      <dgm:spPr/>
      <dgm:t>
        <a:bodyPr/>
        <a:lstStyle/>
        <a:p>
          <a:endParaRPr lang="ru-RU"/>
        </a:p>
      </dgm:t>
    </dgm:pt>
    <dgm:pt modelId="{4D1E4244-CFE0-481E-8F68-F9FFAD82F20A}">
      <dgm:prSet/>
      <dgm:spPr/>
      <dgm:t>
        <a:bodyPr/>
        <a:lstStyle/>
        <a:p>
          <a:r>
            <a:rPr lang="ru-RU" dirty="0" smtClean="0"/>
            <a:t>Логические операции</a:t>
          </a:r>
          <a:endParaRPr lang="ru-RU" dirty="0"/>
        </a:p>
      </dgm:t>
    </dgm:pt>
    <dgm:pt modelId="{042E6B42-2F8C-4B7B-960B-D090BE041FF4}" type="parTrans" cxnId="{79E91D8A-2EAE-4798-B596-A1F4E04ECCD3}">
      <dgm:prSet/>
      <dgm:spPr/>
      <dgm:t>
        <a:bodyPr/>
        <a:lstStyle/>
        <a:p>
          <a:endParaRPr lang="ru-RU"/>
        </a:p>
      </dgm:t>
    </dgm:pt>
    <dgm:pt modelId="{D5FDC96B-A49E-49A2-A905-EC6C13F94A87}" type="sibTrans" cxnId="{79E91D8A-2EAE-4798-B596-A1F4E04ECCD3}">
      <dgm:prSet/>
      <dgm:spPr/>
      <dgm:t>
        <a:bodyPr/>
        <a:lstStyle/>
        <a:p>
          <a:endParaRPr lang="ru-RU"/>
        </a:p>
      </dgm:t>
    </dgm:pt>
    <dgm:pt modelId="{EFFB5CD4-9A5A-4F4D-871B-63EDDBDB6375}">
      <dgm:prSet/>
      <dgm:spPr/>
      <dgm:t>
        <a:bodyPr/>
        <a:lstStyle/>
        <a:p>
          <a:r>
            <a:rPr lang="ru-RU" dirty="0" smtClean="0"/>
            <a:t>Решение проблем </a:t>
          </a:r>
          <a:endParaRPr lang="ru-RU" dirty="0"/>
        </a:p>
      </dgm:t>
    </dgm:pt>
    <dgm:pt modelId="{5EC4197B-FF0A-4C74-8621-E37F6DEF5EF2}" type="parTrans" cxnId="{C1DE3C51-9213-4444-85D3-7130FBCF2626}">
      <dgm:prSet/>
      <dgm:spPr/>
      <dgm:t>
        <a:bodyPr/>
        <a:lstStyle/>
        <a:p>
          <a:endParaRPr lang="ru-RU"/>
        </a:p>
      </dgm:t>
    </dgm:pt>
    <dgm:pt modelId="{5C02E902-CB5D-4F3D-81D8-58EB9616FCF5}" type="sibTrans" cxnId="{C1DE3C51-9213-4444-85D3-7130FBCF2626}">
      <dgm:prSet/>
      <dgm:spPr/>
      <dgm:t>
        <a:bodyPr/>
        <a:lstStyle/>
        <a:p>
          <a:endParaRPr lang="ru-RU"/>
        </a:p>
      </dgm:t>
    </dgm:pt>
    <dgm:pt modelId="{5DE433BA-31E2-409E-A235-B5B2E6381C08}">
      <dgm:prSet/>
      <dgm:spPr/>
      <dgm:t>
        <a:bodyPr/>
        <a:lstStyle/>
        <a:p>
          <a:r>
            <a:rPr lang="ru-RU" dirty="0" smtClean="0"/>
            <a:t>Методологические умения</a:t>
          </a:r>
          <a:endParaRPr lang="ru-RU" dirty="0"/>
        </a:p>
      </dgm:t>
    </dgm:pt>
    <dgm:pt modelId="{93F73610-908B-499F-93FF-4445DE7CEE09}" type="parTrans" cxnId="{DA4313AD-857A-4139-9A08-877E1B2E7A13}">
      <dgm:prSet/>
      <dgm:spPr/>
      <dgm:t>
        <a:bodyPr/>
        <a:lstStyle/>
        <a:p>
          <a:endParaRPr lang="ru-RU"/>
        </a:p>
      </dgm:t>
    </dgm:pt>
    <dgm:pt modelId="{FADC6CF1-2FC8-4A37-9F08-F3526B4E3C2E}" type="sibTrans" cxnId="{DA4313AD-857A-4139-9A08-877E1B2E7A13}">
      <dgm:prSet/>
      <dgm:spPr/>
      <dgm:t>
        <a:bodyPr/>
        <a:lstStyle/>
        <a:p>
          <a:endParaRPr lang="ru-RU"/>
        </a:p>
      </dgm:t>
    </dgm:pt>
    <dgm:pt modelId="{2F9C7DCC-9D78-4E99-9462-8480D1202A7C}">
      <dgm:prSet/>
      <dgm:spPr/>
      <dgm:t>
        <a:bodyPr/>
        <a:lstStyle/>
        <a:p>
          <a:r>
            <a:rPr lang="ru-RU" dirty="0" smtClean="0"/>
            <a:t>ИКТ-грамотность</a:t>
          </a:r>
          <a:endParaRPr lang="ru-RU" dirty="0"/>
        </a:p>
      </dgm:t>
    </dgm:pt>
    <dgm:pt modelId="{98FC7972-B905-4116-91C3-F1B0F1BBD65B}" type="parTrans" cxnId="{323FDCFD-4AFF-4E64-97AE-98D395288BFE}">
      <dgm:prSet/>
      <dgm:spPr/>
      <dgm:t>
        <a:bodyPr/>
        <a:lstStyle/>
        <a:p>
          <a:endParaRPr lang="ru-RU"/>
        </a:p>
      </dgm:t>
    </dgm:pt>
    <dgm:pt modelId="{2E9AEED6-1A67-46C7-A506-DD1E516670CE}" type="sibTrans" cxnId="{323FDCFD-4AFF-4E64-97AE-98D395288BFE}">
      <dgm:prSet/>
      <dgm:spPr/>
      <dgm:t>
        <a:bodyPr/>
        <a:lstStyle/>
        <a:p>
          <a:endParaRPr lang="ru-RU"/>
        </a:p>
      </dgm:t>
    </dgm:pt>
    <dgm:pt modelId="{18DB7DA7-2AD7-4931-8736-44116A7904AC}" type="pres">
      <dgm:prSet presAssocID="{6F25145D-0C3F-4198-865A-BD2043A3D9E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A3C0865-5EF6-4DAE-AD9F-A22DA1A3183A}" type="pres">
      <dgm:prSet presAssocID="{1CAE05B7-25BE-49AF-97FD-3C5AB581F092}" presName="hierRoot1" presStyleCnt="0"/>
      <dgm:spPr/>
      <dgm:t>
        <a:bodyPr/>
        <a:lstStyle/>
        <a:p>
          <a:endParaRPr lang="ru-RU"/>
        </a:p>
      </dgm:t>
    </dgm:pt>
    <dgm:pt modelId="{64476BD6-B93C-45FD-A0BB-3BD161FCA5EF}" type="pres">
      <dgm:prSet presAssocID="{1CAE05B7-25BE-49AF-97FD-3C5AB581F092}" presName="composite" presStyleCnt="0"/>
      <dgm:spPr/>
      <dgm:t>
        <a:bodyPr/>
        <a:lstStyle/>
        <a:p>
          <a:endParaRPr lang="ru-RU"/>
        </a:p>
      </dgm:t>
    </dgm:pt>
    <dgm:pt modelId="{3C50A9C0-A2ED-4BC6-9848-600EE89A651E}" type="pres">
      <dgm:prSet presAssocID="{1CAE05B7-25BE-49AF-97FD-3C5AB581F092}" presName="background" presStyleLbl="node0" presStyleIdx="0" presStyleCnt="1"/>
      <dgm:spPr/>
      <dgm:t>
        <a:bodyPr/>
        <a:lstStyle/>
        <a:p>
          <a:endParaRPr lang="ru-RU"/>
        </a:p>
      </dgm:t>
    </dgm:pt>
    <dgm:pt modelId="{672C6207-D5DB-40E3-A912-6838B81CE52D}" type="pres">
      <dgm:prSet presAssocID="{1CAE05B7-25BE-49AF-97FD-3C5AB581F092}" presName="text" presStyleLbl="fgAcc0" presStyleIdx="0" presStyleCnt="1" custScaleX="191257" custScaleY="71341" custLinFactNeighborX="-91120" custLinFactNeighborY="-28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BDEF6F-DA41-44B3-82F5-83431B466CE3}" type="pres">
      <dgm:prSet presAssocID="{1CAE05B7-25BE-49AF-97FD-3C5AB581F092}" presName="hierChild2" presStyleCnt="0"/>
      <dgm:spPr/>
      <dgm:t>
        <a:bodyPr/>
        <a:lstStyle/>
        <a:p>
          <a:endParaRPr lang="ru-RU"/>
        </a:p>
      </dgm:t>
    </dgm:pt>
    <dgm:pt modelId="{3E84DD40-DC4E-41F4-ACA2-D34822802686}" type="pres">
      <dgm:prSet presAssocID="{39E75114-0059-447D-B222-0CA65623D9C3}" presName="Name10" presStyleLbl="parChTrans1D2" presStyleIdx="0" presStyleCnt="3"/>
      <dgm:spPr/>
      <dgm:t>
        <a:bodyPr/>
        <a:lstStyle/>
        <a:p>
          <a:endParaRPr lang="ru-RU"/>
        </a:p>
      </dgm:t>
    </dgm:pt>
    <dgm:pt modelId="{74CD21FD-4119-4F67-9099-C84AA11AA58A}" type="pres">
      <dgm:prSet presAssocID="{54FC50C1-0617-454B-8BA4-317CFC6AB619}" presName="hierRoot2" presStyleCnt="0"/>
      <dgm:spPr/>
      <dgm:t>
        <a:bodyPr/>
        <a:lstStyle/>
        <a:p>
          <a:endParaRPr lang="ru-RU"/>
        </a:p>
      </dgm:t>
    </dgm:pt>
    <dgm:pt modelId="{DED0F352-9FF0-47A7-A8B0-73F1C744BC9A}" type="pres">
      <dgm:prSet presAssocID="{54FC50C1-0617-454B-8BA4-317CFC6AB619}" presName="composite2" presStyleCnt="0"/>
      <dgm:spPr/>
      <dgm:t>
        <a:bodyPr/>
        <a:lstStyle/>
        <a:p>
          <a:endParaRPr lang="ru-RU"/>
        </a:p>
      </dgm:t>
    </dgm:pt>
    <dgm:pt modelId="{4F7BADF5-A743-47B5-8AAB-9E3EDD35033E}" type="pres">
      <dgm:prSet presAssocID="{54FC50C1-0617-454B-8BA4-317CFC6AB619}" presName="background2" presStyleLbl="node2" presStyleIdx="0" presStyleCnt="3"/>
      <dgm:spPr/>
      <dgm:t>
        <a:bodyPr/>
        <a:lstStyle/>
        <a:p>
          <a:endParaRPr lang="ru-RU"/>
        </a:p>
      </dgm:t>
    </dgm:pt>
    <dgm:pt modelId="{CCF41746-111F-4885-A44D-07D1A79AAEB1}" type="pres">
      <dgm:prSet presAssocID="{54FC50C1-0617-454B-8BA4-317CFC6AB619}" presName="text2" presStyleLbl="fgAcc2" presStyleIdx="0" presStyleCnt="3" custScaleY="52206" custLinFactX="-54622" custLinFactNeighborX="-100000" custLinFactNeighborY="-18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EF0EDA-41BA-4303-85D0-5B88DDC6BB9D}" type="pres">
      <dgm:prSet presAssocID="{54FC50C1-0617-454B-8BA4-317CFC6AB619}" presName="hierChild3" presStyleCnt="0"/>
      <dgm:spPr/>
      <dgm:t>
        <a:bodyPr/>
        <a:lstStyle/>
        <a:p>
          <a:endParaRPr lang="ru-RU"/>
        </a:p>
      </dgm:t>
    </dgm:pt>
    <dgm:pt modelId="{55337CCF-7A23-4C29-A7BE-00B1961C55AB}" type="pres">
      <dgm:prSet presAssocID="{9E0CB41C-08CD-4CF1-BF5C-D460628B3EB0}" presName="Name10" presStyleLbl="parChTrans1D2" presStyleIdx="1" presStyleCnt="3"/>
      <dgm:spPr/>
      <dgm:t>
        <a:bodyPr/>
        <a:lstStyle/>
        <a:p>
          <a:endParaRPr lang="ru-RU"/>
        </a:p>
      </dgm:t>
    </dgm:pt>
    <dgm:pt modelId="{0683BCFE-29D0-4C95-9B10-154975C515ED}" type="pres">
      <dgm:prSet presAssocID="{F5F2A0CD-DCF5-4A2E-8F47-9E809B9A80DE}" presName="hierRoot2" presStyleCnt="0"/>
      <dgm:spPr/>
      <dgm:t>
        <a:bodyPr/>
        <a:lstStyle/>
        <a:p>
          <a:endParaRPr lang="ru-RU"/>
        </a:p>
      </dgm:t>
    </dgm:pt>
    <dgm:pt modelId="{BD676096-7E05-4246-AE39-BE50B1E606C9}" type="pres">
      <dgm:prSet presAssocID="{F5F2A0CD-DCF5-4A2E-8F47-9E809B9A80DE}" presName="composite2" presStyleCnt="0"/>
      <dgm:spPr/>
      <dgm:t>
        <a:bodyPr/>
        <a:lstStyle/>
        <a:p>
          <a:endParaRPr lang="ru-RU"/>
        </a:p>
      </dgm:t>
    </dgm:pt>
    <dgm:pt modelId="{E26E3E9E-4F68-4B93-BB89-B904EB647162}" type="pres">
      <dgm:prSet presAssocID="{F5F2A0CD-DCF5-4A2E-8F47-9E809B9A80DE}" presName="background2" presStyleLbl="node2" presStyleIdx="1" presStyleCnt="3"/>
      <dgm:spPr/>
      <dgm:t>
        <a:bodyPr/>
        <a:lstStyle/>
        <a:p>
          <a:endParaRPr lang="ru-RU"/>
        </a:p>
      </dgm:t>
    </dgm:pt>
    <dgm:pt modelId="{2D3500CA-04A3-4A89-98EB-891D6187EBF4}" type="pres">
      <dgm:prSet presAssocID="{F5F2A0CD-DCF5-4A2E-8F47-9E809B9A80DE}" presName="text2" presStyleLbl="fgAcc2" presStyleIdx="1" presStyleCnt="3" custScaleY="52206" custLinFactNeighborX="-91718" custLinFactNeighborY="60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B9754C-74A2-4144-A622-CD48FA14F594}" type="pres">
      <dgm:prSet presAssocID="{F5F2A0CD-DCF5-4A2E-8F47-9E809B9A80DE}" presName="hierChild3" presStyleCnt="0"/>
      <dgm:spPr/>
      <dgm:t>
        <a:bodyPr/>
        <a:lstStyle/>
        <a:p>
          <a:endParaRPr lang="ru-RU"/>
        </a:p>
      </dgm:t>
    </dgm:pt>
    <dgm:pt modelId="{E891946A-9B00-4F14-9DCB-76A48443A793}" type="pres">
      <dgm:prSet presAssocID="{0A81163B-7223-43C3-9D6D-4B85ACC2A65A}" presName="Name10" presStyleLbl="parChTrans1D2" presStyleIdx="2" presStyleCnt="3"/>
      <dgm:spPr/>
      <dgm:t>
        <a:bodyPr/>
        <a:lstStyle/>
        <a:p>
          <a:endParaRPr lang="ru-RU"/>
        </a:p>
      </dgm:t>
    </dgm:pt>
    <dgm:pt modelId="{5D188845-C920-4A6A-829B-D4627FF79E7E}" type="pres">
      <dgm:prSet presAssocID="{3596D9A6-A5F5-4C48-93D8-23A9F69AFCC9}" presName="hierRoot2" presStyleCnt="0"/>
      <dgm:spPr/>
      <dgm:t>
        <a:bodyPr/>
        <a:lstStyle/>
        <a:p>
          <a:endParaRPr lang="ru-RU"/>
        </a:p>
      </dgm:t>
    </dgm:pt>
    <dgm:pt modelId="{139DA2C9-1B30-40A7-9F02-7A0FFE753067}" type="pres">
      <dgm:prSet presAssocID="{3596D9A6-A5F5-4C48-93D8-23A9F69AFCC9}" presName="composite2" presStyleCnt="0"/>
      <dgm:spPr/>
      <dgm:t>
        <a:bodyPr/>
        <a:lstStyle/>
        <a:p>
          <a:endParaRPr lang="ru-RU"/>
        </a:p>
      </dgm:t>
    </dgm:pt>
    <dgm:pt modelId="{B37BDB1E-982D-4916-BD40-E4ABC540630A}" type="pres">
      <dgm:prSet presAssocID="{3596D9A6-A5F5-4C48-93D8-23A9F69AFCC9}" presName="background2" presStyleLbl="node2" presStyleIdx="2" presStyleCnt="3"/>
      <dgm:spPr/>
      <dgm:t>
        <a:bodyPr/>
        <a:lstStyle/>
        <a:p>
          <a:endParaRPr lang="ru-RU"/>
        </a:p>
      </dgm:t>
    </dgm:pt>
    <dgm:pt modelId="{38356634-017C-4DE9-9DBA-211AD53E1FD5}" type="pres">
      <dgm:prSet presAssocID="{3596D9A6-A5F5-4C48-93D8-23A9F69AFCC9}" presName="text2" presStyleLbl="fgAcc2" presStyleIdx="2" presStyleCnt="3" custScaleY="519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F5D305-442B-4E7F-9289-A6906D933C17}" type="pres">
      <dgm:prSet presAssocID="{3596D9A6-A5F5-4C48-93D8-23A9F69AFCC9}" presName="hierChild3" presStyleCnt="0"/>
      <dgm:spPr/>
      <dgm:t>
        <a:bodyPr/>
        <a:lstStyle/>
        <a:p>
          <a:endParaRPr lang="ru-RU"/>
        </a:p>
      </dgm:t>
    </dgm:pt>
    <dgm:pt modelId="{E289D8C1-B5BD-49EE-B7B5-8A8EFFCC0194}" type="pres">
      <dgm:prSet presAssocID="{35230A4F-D1A9-4824-B453-2279E4B0780B}" presName="Name17" presStyleLbl="parChTrans1D3" presStyleIdx="0" presStyleCnt="2"/>
      <dgm:spPr/>
      <dgm:t>
        <a:bodyPr/>
        <a:lstStyle/>
        <a:p>
          <a:endParaRPr lang="ru-RU"/>
        </a:p>
      </dgm:t>
    </dgm:pt>
    <dgm:pt modelId="{B38AFC10-6AB8-4B82-A108-23718B706DB5}" type="pres">
      <dgm:prSet presAssocID="{0C7FDD98-101E-4121-9B24-E7617ABCED3F}" presName="hierRoot3" presStyleCnt="0"/>
      <dgm:spPr/>
      <dgm:t>
        <a:bodyPr/>
        <a:lstStyle/>
        <a:p>
          <a:endParaRPr lang="ru-RU"/>
        </a:p>
      </dgm:t>
    </dgm:pt>
    <dgm:pt modelId="{018660D4-4E61-48B1-8AF4-111E823C8AD4}" type="pres">
      <dgm:prSet presAssocID="{0C7FDD98-101E-4121-9B24-E7617ABCED3F}" presName="composite3" presStyleCnt="0"/>
      <dgm:spPr/>
      <dgm:t>
        <a:bodyPr/>
        <a:lstStyle/>
        <a:p>
          <a:endParaRPr lang="ru-RU"/>
        </a:p>
      </dgm:t>
    </dgm:pt>
    <dgm:pt modelId="{928BEDD2-5A32-4700-91A5-FD33CBAE8CD6}" type="pres">
      <dgm:prSet presAssocID="{0C7FDD98-101E-4121-9B24-E7617ABCED3F}" presName="background3" presStyleLbl="node3" presStyleIdx="0" presStyleCnt="2"/>
      <dgm:spPr/>
      <dgm:t>
        <a:bodyPr/>
        <a:lstStyle/>
        <a:p>
          <a:endParaRPr lang="ru-RU"/>
        </a:p>
      </dgm:t>
    </dgm:pt>
    <dgm:pt modelId="{DE6E20AC-01D0-44C8-9DC6-F8A15B49232F}" type="pres">
      <dgm:prSet presAssocID="{0C7FDD98-101E-4121-9B24-E7617ABCED3F}" presName="text3" presStyleLbl="fgAcc3" presStyleIdx="0" presStyleCnt="2" custScaleY="421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2C3793-80CF-4835-B8DA-B68BB87D3E2C}" type="pres">
      <dgm:prSet presAssocID="{0C7FDD98-101E-4121-9B24-E7617ABCED3F}" presName="hierChild4" presStyleCnt="0"/>
      <dgm:spPr/>
      <dgm:t>
        <a:bodyPr/>
        <a:lstStyle/>
        <a:p>
          <a:endParaRPr lang="ru-RU"/>
        </a:p>
      </dgm:t>
    </dgm:pt>
    <dgm:pt modelId="{2CF53AB9-7F22-4B0B-B56F-64D9679F1E39}" type="pres">
      <dgm:prSet presAssocID="{FCD5A48D-E0DE-4726-BE50-408155EE6DD6}" presName="Name23" presStyleLbl="parChTrans1D4" presStyleIdx="0" presStyleCnt="8"/>
      <dgm:spPr/>
      <dgm:t>
        <a:bodyPr/>
        <a:lstStyle/>
        <a:p>
          <a:endParaRPr lang="ru-RU"/>
        </a:p>
      </dgm:t>
    </dgm:pt>
    <dgm:pt modelId="{9A2D63F5-5DC6-4B1A-8876-0F4694FE726A}" type="pres">
      <dgm:prSet presAssocID="{F02FF9BD-F829-4FB2-88EA-DD1C3345D813}" presName="hierRoot4" presStyleCnt="0"/>
      <dgm:spPr/>
      <dgm:t>
        <a:bodyPr/>
        <a:lstStyle/>
        <a:p>
          <a:endParaRPr lang="ru-RU"/>
        </a:p>
      </dgm:t>
    </dgm:pt>
    <dgm:pt modelId="{CB48C08C-DBBA-4F00-826F-B9E85873FA57}" type="pres">
      <dgm:prSet presAssocID="{F02FF9BD-F829-4FB2-88EA-DD1C3345D813}" presName="composite4" presStyleCnt="0"/>
      <dgm:spPr/>
      <dgm:t>
        <a:bodyPr/>
        <a:lstStyle/>
        <a:p>
          <a:endParaRPr lang="ru-RU"/>
        </a:p>
      </dgm:t>
    </dgm:pt>
    <dgm:pt modelId="{8D4F589E-86AC-4E67-B282-5D4AC75D3F40}" type="pres">
      <dgm:prSet presAssocID="{F02FF9BD-F829-4FB2-88EA-DD1C3345D813}" presName="background4" presStyleLbl="node4" presStyleIdx="0" presStyleCnt="8"/>
      <dgm:spPr/>
      <dgm:t>
        <a:bodyPr/>
        <a:lstStyle/>
        <a:p>
          <a:endParaRPr lang="ru-RU"/>
        </a:p>
      </dgm:t>
    </dgm:pt>
    <dgm:pt modelId="{63311F8D-0093-44E6-A467-9D6AFB605F40}" type="pres">
      <dgm:prSet presAssocID="{F02FF9BD-F829-4FB2-88EA-DD1C3345D813}" presName="text4" presStyleLbl="fgAcc4" presStyleIdx="0" presStyleCnt="8" custScaleY="307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9280E2-6328-468E-84E3-11CD4C46B0BA}" type="pres">
      <dgm:prSet presAssocID="{F02FF9BD-F829-4FB2-88EA-DD1C3345D813}" presName="hierChild5" presStyleCnt="0"/>
      <dgm:spPr/>
      <dgm:t>
        <a:bodyPr/>
        <a:lstStyle/>
        <a:p>
          <a:endParaRPr lang="ru-RU"/>
        </a:p>
      </dgm:t>
    </dgm:pt>
    <dgm:pt modelId="{D4C6B53C-62E0-4266-BD9E-0241AB989672}" type="pres">
      <dgm:prSet presAssocID="{04A7C94B-6B62-4FC8-9F66-A715523B8550}" presName="Name23" presStyleLbl="parChTrans1D4" presStyleIdx="1" presStyleCnt="8"/>
      <dgm:spPr/>
      <dgm:t>
        <a:bodyPr/>
        <a:lstStyle/>
        <a:p>
          <a:endParaRPr lang="ru-RU"/>
        </a:p>
      </dgm:t>
    </dgm:pt>
    <dgm:pt modelId="{B860BD98-9C2A-4FFD-959F-0141B4E9A082}" type="pres">
      <dgm:prSet presAssocID="{20752DDB-4854-4CAC-B19F-D3C30E18B1B7}" presName="hierRoot4" presStyleCnt="0"/>
      <dgm:spPr/>
      <dgm:t>
        <a:bodyPr/>
        <a:lstStyle/>
        <a:p>
          <a:endParaRPr lang="ru-RU"/>
        </a:p>
      </dgm:t>
    </dgm:pt>
    <dgm:pt modelId="{05C74FF5-B836-4B64-8D94-01577FCB3F08}" type="pres">
      <dgm:prSet presAssocID="{20752DDB-4854-4CAC-B19F-D3C30E18B1B7}" presName="composite4" presStyleCnt="0"/>
      <dgm:spPr/>
      <dgm:t>
        <a:bodyPr/>
        <a:lstStyle/>
        <a:p>
          <a:endParaRPr lang="ru-RU"/>
        </a:p>
      </dgm:t>
    </dgm:pt>
    <dgm:pt modelId="{38ADD323-69D5-4D5A-8886-802717B4711C}" type="pres">
      <dgm:prSet presAssocID="{20752DDB-4854-4CAC-B19F-D3C30E18B1B7}" presName="background4" presStyleLbl="node4" presStyleIdx="1" presStyleCnt="8"/>
      <dgm:spPr/>
      <dgm:t>
        <a:bodyPr/>
        <a:lstStyle/>
        <a:p>
          <a:endParaRPr lang="ru-RU"/>
        </a:p>
      </dgm:t>
    </dgm:pt>
    <dgm:pt modelId="{31ACF711-D743-4224-8358-0AD82CF006D4}" type="pres">
      <dgm:prSet presAssocID="{20752DDB-4854-4CAC-B19F-D3C30E18B1B7}" presName="text4" presStyleLbl="fgAcc4" presStyleIdx="1" presStyleCnt="8" custScaleY="380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A66F21-27F3-40BF-96A3-4D9428AB7817}" type="pres">
      <dgm:prSet presAssocID="{20752DDB-4854-4CAC-B19F-D3C30E18B1B7}" presName="hierChild5" presStyleCnt="0"/>
      <dgm:spPr/>
      <dgm:t>
        <a:bodyPr/>
        <a:lstStyle/>
        <a:p>
          <a:endParaRPr lang="ru-RU"/>
        </a:p>
      </dgm:t>
    </dgm:pt>
    <dgm:pt modelId="{6C54F788-82ED-49C6-94AC-9DB4441B8A56}" type="pres">
      <dgm:prSet presAssocID="{042E6B42-2F8C-4B7B-960B-D090BE041FF4}" presName="Name23" presStyleLbl="parChTrans1D4" presStyleIdx="2" presStyleCnt="8"/>
      <dgm:spPr/>
      <dgm:t>
        <a:bodyPr/>
        <a:lstStyle/>
        <a:p>
          <a:endParaRPr lang="ru-RU"/>
        </a:p>
      </dgm:t>
    </dgm:pt>
    <dgm:pt modelId="{13A91F78-9D78-4AB2-BD8F-FB08C42EBD20}" type="pres">
      <dgm:prSet presAssocID="{4D1E4244-CFE0-481E-8F68-F9FFAD82F20A}" presName="hierRoot4" presStyleCnt="0"/>
      <dgm:spPr/>
      <dgm:t>
        <a:bodyPr/>
        <a:lstStyle/>
        <a:p>
          <a:endParaRPr lang="ru-RU"/>
        </a:p>
      </dgm:t>
    </dgm:pt>
    <dgm:pt modelId="{BFEEC050-CBCE-4451-83A0-0C60C7C9B216}" type="pres">
      <dgm:prSet presAssocID="{4D1E4244-CFE0-481E-8F68-F9FFAD82F20A}" presName="composite4" presStyleCnt="0"/>
      <dgm:spPr/>
      <dgm:t>
        <a:bodyPr/>
        <a:lstStyle/>
        <a:p>
          <a:endParaRPr lang="ru-RU"/>
        </a:p>
      </dgm:t>
    </dgm:pt>
    <dgm:pt modelId="{CEFE8A5F-71CF-448C-8A4E-BA70654656B3}" type="pres">
      <dgm:prSet presAssocID="{4D1E4244-CFE0-481E-8F68-F9FFAD82F20A}" presName="background4" presStyleLbl="node4" presStyleIdx="2" presStyleCnt="8"/>
      <dgm:spPr/>
      <dgm:t>
        <a:bodyPr/>
        <a:lstStyle/>
        <a:p>
          <a:endParaRPr lang="ru-RU"/>
        </a:p>
      </dgm:t>
    </dgm:pt>
    <dgm:pt modelId="{24AB284C-7F8C-4F19-9592-451A00236CDA}" type="pres">
      <dgm:prSet presAssocID="{4D1E4244-CFE0-481E-8F68-F9FFAD82F20A}" presName="text4" presStyleLbl="fgAcc4" presStyleIdx="2" presStyleCnt="8" custScaleY="380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CCEDAE-3CC2-4510-8EEA-6BF62B33C223}" type="pres">
      <dgm:prSet presAssocID="{4D1E4244-CFE0-481E-8F68-F9FFAD82F20A}" presName="hierChild5" presStyleCnt="0"/>
      <dgm:spPr/>
      <dgm:t>
        <a:bodyPr/>
        <a:lstStyle/>
        <a:p>
          <a:endParaRPr lang="ru-RU"/>
        </a:p>
      </dgm:t>
    </dgm:pt>
    <dgm:pt modelId="{BD723152-2E26-4974-BE32-3EB2E44DEE24}" type="pres">
      <dgm:prSet presAssocID="{5EC4197B-FF0A-4C74-8621-E37F6DEF5EF2}" presName="Name23" presStyleLbl="parChTrans1D4" presStyleIdx="3" presStyleCnt="8"/>
      <dgm:spPr/>
      <dgm:t>
        <a:bodyPr/>
        <a:lstStyle/>
        <a:p>
          <a:endParaRPr lang="ru-RU"/>
        </a:p>
      </dgm:t>
    </dgm:pt>
    <dgm:pt modelId="{6C674AF9-F1F9-4737-84BB-C4CA876F3F94}" type="pres">
      <dgm:prSet presAssocID="{EFFB5CD4-9A5A-4F4D-871B-63EDDBDB6375}" presName="hierRoot4" presStyleCnt="0"/>
      <dgm:spPr/>
      <dgm:t>
        <a:bodyPr/>
        <a:lstStyle/>
        <a:p>
          <a:endParaRPr lang="ru-RU"/>
        </a:p>
      </dgm:t>
    </dgm:pt>
    <dgm:pt modelId="{25A2432F-CEB4-4F32-B489-9D32F26FB9CF}" type="pres">
      <dgm:prSet presAssocID="{EFFB5CD4-9A5A-4F4D-871B-63EDDBDB6375}" presName="composite4" presStyleCnt="0"/>
      <dgm:spPr/>
      <dgm:t>
        <a:bodyPr/>
        <a:lstStyle/>
        <a:p>
          <a:endParaRPr lang="ru-RU"/>
        </a:p>
      </dgm:t>
    </dgm:pt>
    <dgm:pt modelId="{9AF1A234-33E1-445E-84CF-868A675E39EE}" type="pres">
      <dgm:prSet presAssocID="{EFFB5CD4-9A5A-4F4D-871B-63EDDBDB6375}" presName="background4" presStyleLbl="node4" presStyleIdx="3" presStyleCnt="8"/>
      <dgm:spPr/>
      <dgm:t>
        <a:bodyPr/>
        <a:lstStyle/>
        <a:p>
          <a:endParaRPr lang="ru-RU"/>
        </a:p>
      </dgm:t>
    </dgm:pt>
    <dgm:pt modelId="{605604CE-F193-4C6C-936D-725A4D143D66}" type="pres">
      <dgm:prSet presAssocID="{EFFB5CD4-9A5A-4F4D-871B-63EDDBDB6375}" presName="text4" presStyleLbl="fgAcc4" presStyleIdx="3" presStyleCnt="8" custScaleY="380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F23A97-4B42-4598-9105-F8838D78E936}" type="pres">
      <dgm:prSet presAssocID="{EFFB5CD4-9A5A-4F4D-871B-63EDDBDB6375}" presName="hierChild5" presStyleCnt="0"/>
      <dgm:spPr/>
      <dgm:t>
        <a:bodyPr/>
        <a:lstStyle/>
        <a:p>
          <a:endParaRPr lang="ru-RU"/>
        </a:p>
      </dgm:t>
    </dgm:pt>
    <dgm:pt modelId="{89FDDE86-8928-4F39-B87C-5E1FD8E476EF}" type="pres">
      <dgm:prSet presAssocID="{93F73610-908B-499F-93FF-4445DE7CEE09}" presName="Name23" presStyleLbl="parChTrans1D4" presStyleIdx="4" presStyleCnt="8"/>
      <dgm:spPr/>
      <dgm:t>
        <a:bodyPr/>
        <a:lstStyle/>
        <a:p>
          <a:endParaRPr lang="ru-RU"/>
        </a:p>
      </dgm:t>
    </dgm:pt>
    <dgm:pt modelId="{0C09FE7F-FEB2-45CD-A2A6-72904061AE30}" type="pres">
      <dgm:prSet presAssocID="{5DE433BA-31E2-409E-A235-B5B2E6381C08}" presName="hierRoot4" presStyleCnt="0"/>
      <dgm:spPr/>
      <dgm:t>
        <a:bodyPr/>
        <a:lstStyle/>
        <a:p>
          <a:endParaRPr lang="ru-RU"/>
        </a:p>
      </dgm:t>
    </dgm:pt>
    <dgm:pt modelId="{F50F95E7-250A-467C-B304-0992CD05BB5C}" type="pres">
      <dgm:prSet presAssocID="{5DE433BA-31E2-409E-A235-B5B2E6381C08}" presName="composite4" presStyleCnt="0"/>
      <dgm:spPr/>
      <dgm:t>
        <a:bodyPr/>
        <a:lstStyle/>
        <a:p>
          <a:endParaRPr lang="ru-RU"/>
        </a:p>
      </dgm:t>
    </dgm:pt>
    <dgm:pt modelId="{7D741532-8489-4AC9-BDB2-E6DF19AFE006}" type="pres">
      <dgm:prSet presAssocID="{5DE433BA-31E2-409E-A235-B5B2E6381C08}" presName="background4" presStyleLbl="node4" presStyleIdx="4" presStyleCnt="8"/>
      <dgm:spPr/>
      <dgm:t>
        <a:bodyPr/>
        <a:lstStyle/>
        <a:p>
          <a:endParaRPr lang="ru-RU"/>
        </a:p>
      </dgm:t>
    </dgm:pt>
    <dgm:pt modelId="{971ABF1D-2126-432E-B13E-926177BD2000}" type="pres">
      <dgm:prSet presAssocID="{5DE433BA-31E2-409E-A235-B5B2E6381C08}" presName="text4" presStyleLbl="fgAcc4" presStyleIdx="4" presStyleCnt="8" custScaleY="380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30A0A4-246E-486E-A82F-AFB011343B27}" type="pres">
      <dgm:prSet presAssocID="{5DE433BA-31E2-409E-A235-B5B2E6381C08}" presName="hierChild5" presStyleCnt="0"/>
      <dgm:spPr/>
      <dgm:t>
        <a:bodyPr/>
        <a:lstStyle/>
        <a:p>
          <a:endParaRPr lang="ru-RU"/>
        </a:p>
      </dgm:t>
    </dgm:pt>
    <dgm:pt modelId="{BEF2A515-640E-40A0-9830-30149A55FC21}" type="pres">
      <dgm:prSet presAssocID="{98FC7972-B905-4116-91C3-F1B0F1BBD65B}" presName="Name23" presStyleLbl="parChTrans1D4" presStyleIdx="5" presStyleCnt="8"/>
      <dgm:spPr/>
      <dgm:t>
        <a:bodyPr/>
        <a:lstStyle/>
        <a:p>
          <a:endParaRPr lang="ru-RU"/>
        </a:p>
      </dgm:t>
    </dgm:pt>
    <dgm:pt modelId="{D7DDD5B1-F91D-4E94-9CF6-596B2BF9DD80}" type="pres">
      <dgm:prSet presAssocID="{2F9C7DCC-9D78-4E99-9462-8480D1202A7C}" presName="hierRoot4" presStyleCnt="0"/>
      <dgm:spPr/>
      <dgm:t>
        <a:bodyPr/>
        <a:lstStyle/>
        <a:p>
          <a:endParaRPr lang="ru-RU"/>
        </a:p>
      </dgm:t>
    </dgm:pt>
    <dgm:pt modelId="{2B7AE1B3-CC22-4B65-90A9-9D46C2FE3BFD}" type="pres">
      <dgm:prSet presAssocID="{2F9C7DCC-9D78-4E99-9462-8480D1202A7C}" presName="composite4" presStyleCnt="0"/>
      <dgm:spPr/>
      <dgm:t>
        <a:bodyPr/>
        <a:lstStyle/>
        <a:p>
          <a:endParaRPr lang="ru-RU"/>
        </a:p>
      </dgm:t>
    </dgm:pt>
    <dgm:pt modelId="{6CA19E6B-BB59-4694-A9ED-BDFF42B4974F}" type="pres">
      <dgm:prSet presAssocID="{2F9C7DCC-9D78-4E99-9462-8480D1202A7C}" presName="background4" presStyleLbl="node4" presStyleIdx="5" presStyleCnt="8"/>
      <dgm:spPr/>
      <dgm:t>
        <a:bodyPr/>
        <a:lstStyle/>
        <a:p>
          <a:endParaRPr lang="ru-RU"/>
        </a:p>
      </dgm:t>
    </dgm:pt>
    <dgm:pt modelId="{008620A5-01DA-419B-8F4E-50C35DBD8858}" type="pres">
      <dgm:prSet presAssocID="{2F9C7DCC-9D78-4E99-9462-8480D1202A7C}" presName="text4" presStyleLbl="fgAcc4" presStyleIdx="5" presStyleCnt="8" custScaleY="381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E0BB12-BBF8-4B9C-B152-266F96E11767}" type="pres">
      <dgm:prSet presAssocID="{2F9C7DCC-9D78-4E99-9462-8480D1202A7C}" presName="hierChild5" presStyleCnt="0"/>
      <dgm:spPr/>
      <dgm:t>
        <a:bodyPr/>
        <a:lstStyle/>
        <a:p>
          <a:endParaRPr lang="ru-RU"/>
        </a:p>
      </dgm:t>
    </dgm:pt>
    <dgm:pt modelId="{A8D9613B-1F21-4C96-8E2D-186E90ECE4E9}" type="pres">
      <dgm:prSet presAssocID="{75C41DDA-977B-404E-9B22-FDFE964E43EB}" presName="Name23" presStyleLbl="parChTrans1D4" presStyleIdx="6" presStyleCnt="8"/>
      <dgm:spPr/>
      <dgm:t>
        <a:bodyPr/>
        <a:lstStyle/>
        <a:p>
          <a:endParaRPr lang="ru-RU"/>
        </a:p>
      </dgm:t>
    </dgm:pt>
    <dgm:pt modelId="{3E0CC0B2-2BB7-4F6A-94EF-461B76E4E824}" type="pres">
      <dgm:prSet presAssocID="{72ACD1DB-B010-4E3A-BA79-877ACDE25C56}" presName="hierRoot4" presStyleCnt="0"/>
      <dgm:spPr/>
      <dgm:t>
        <a:bodyPr/>
        <a:lstStyle/>
        <a:p>
          <a:endParaRPr lang="ru-RU"/>
        </a:p>
      </dgm:t>
    </dgm:pt>
    <dgm:pt modelId="{E37021F7-A535-4B4D-A30D-061582862CF0}" type="pres">
      <dgm:prSet presAssocID="{72ACD1DB-B010-4E3A-BA79-877ACDE25C56}" presName="composite4" presStyleCnt="0"/>
      <dgm:spPr/>
      <dgm:t>
        <a:bodyPr/>
        <a:lstStyle/>
        <a:p>
          <a:endParaRPr lang="ru-RU"/>
        </a:p>
      </dgm:t>
    </dgm:pt>
    <dgm:pt modelId="{B14DE4E4-7E79-4743-A1AF-C2738A1941E4}" type="pres">
      <dgm:prSet presAssocID="{72ACD1DB-B010-4E3A-BA79-877ACDE25C56}" presName="background4" presStyleLbl="node4" presStyleIdx="6" presStyleCnt="8"/>
      <dgm:spPr/>
      <dgm:t>
        <a:bodyPr/>
        <a:lstStyle/>
        <a:p>
          <a:endParaRPr lang="ru-RU"/>
        </a:p>
      </dgm:t>
    </dgm:pt>
    <dgm:pt modelId="{53110E48-4585-4CC7-8DA2-1174B87D1201}" type="pres">
      <dgm:prSet presAssocID="{72ACD1DB-B010-4E3A-BA79-877ACDE25C56}" presName="text4" presStyleLbl="fgAcc4" presStyleIdx="6" presStyleCnt="8" custScaleY="343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687AFE-0B26-41EC-8289-5E80A423DEFF}" type="pres">
      <dgm:prSet presAssocID="{72ACD1DB-B010-4E3A-BA79-877ACDE25C56}" presName="hierChild5" presStyleCnt="0"/>
      <dgm:spPr/>
      <dgm:t>
        <a:bodyPr/>
        <a:lstStyle/>
        <a:p>
          <a:endParaRPr lang="ru-RU"/>
        </a:p>
      </dgm:t>
    </dgm:pt>
    <dgm:pt modelId="{BE944C9C-BF82-4931-AE70-4284DC2244A8}" type="pres">
      <dgm:prSet presAssocID="{D15338FD-AC45-4280-8844-BCD9C1AC9F53}" presName="Name23" presStyleLbl="parChTrans1D4" presStyleIdx="7" presStyleCnt="8"/>
      <dgm:spPr/>
      <dgm:t>
        <a:bodyPr/>
        <a:lstStyle/>
        <a:p>
          <a:endParaRPr lang="ru-RU"/>
        </a:p>
      </dgm:t>
    </dgm:pt>
    <dgm:pt modelId="{0288D67A-1F0F-46AD-8A29-5044E5642B04}" type="pres">
      <dgm:prSet presAssocID="{92D0A65E-6F4B-465B-9DAB-A5BF3E8FE4A2}" presName="hierRoot4" presStyleCnt="0"/>
      <dgm:spPr/>
      <dgm:t>
        <a:bodyPr/>
        <a:lstStyle/>
        <a:p>
          <a:endParaRPr lang="ru-RU"/>
        </a:p>
      </dgm:t>
    </dgm:pt>
    <dgm:pt modelId="{265303F7-E270-432E-827A-D6F797FFB043}" type="pres">
      <dgm:prSet presAssocID="{92D0A65E-6F4B-465B-9DAB-A5BF3E8FE4A2}" presName="composite4" presStyleCnt="0"/>
      <dgm:spPr/>
      <dgm:t>
        <a:bodyPr/>
        <a:lstStyle/>
        <a:p>
          <a:endParaRPr lang="ru-RU"/>
        </a:p>
      </dgm:t>
    </dgm:pt>
    <dgm:pt modelId="{99E5BCF4-CA51-4288-B22F-FA4F4AB7317D}" type="pres">
      <dgm:prSet presAssocID="{92D0A65E-6F4B-465B-9DAB-A5BF3E8FE4A2}" presName="background4" presStyleLbl="node4" presStyleIdx="7" presStyleCnt="8"/>
      <dgm:spPr/>
      <dgm:t>
        <a:bodyPr/>
        <a:lstStyle/>
        <a:p>
          <a:endParaRPr lang="ru-RU"/>
        </a:p>
      </dgm:t>
    </dgm:pt>
    <dgm:pt modelId="{B2516E15-8823-425C-AA1E-5549221FC4DD}" type="pres">
      <dgm:prSet presAssocID="{92D0A65E-6F4B-465B-9DAB-A5BF3E8FE4A2}" presName="text4" presStyleLbl="fgAcc4" presStyleIdx="7" presStyleCnt="8" custScaleY="307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CFE6CD-84DA-45A1-A7A4-4308887A8B22}" type="pres">
      <dgm:prSet presAssocID="{92D0A65E-6F4B-465B-9DAB-A5BF3E8FE4A2}" presName="hierChild5" presStyleCnt="0"/>
      <dgm:spPr/>
      <dgm:t>
        <a:bodyPr/>
        <a:lstStyle/>
        <a:p>
          <a:endParaRPr lang="ru-RU"/>
        </a:p>
      </dgm:t>
    </dgm:pt>
    <dgm:pt modelId="{CDE571EE-662C-48D3-9C3B-D06C24D2819C}" type="pres">
      <dgm:prSet presAssocID="{40951CEC-DA10-406A-B59A-3206C423157F}" presName="Name17" presStyleLbl="parChTrans1D3" presStyleIdx="1" presStyleCnt="2"/>
      <dgm:spPr/>
      <dgm:t>
        <a:bodyPr/>
        <a:lstStyle/>
        <a:p>
          <a:endParaRPr lang="ru-RU"/>
        </a:p>
      </dgm:t>
    </dgm:pt>
    <dgm:pt modelId="{0DDB1DDA-B392-4AEE-9D67-F16161BBD34A}" type="pres">
      <dgm:prSet presAssocID="{C299E874-6C39-4D2C-8C90-061A9436807D}" presName="hierRoot3" presStyleCnt="0"/>
      <dgm:spPr/>
      <dgm:t>
        <a:bodyPr/>
        <a:lstStyle/>
        <a:p>
          <a:endParaRPr lang="ru-RU"/>
        </a:p>
      </dgm:t>
    </dgm:pt>
    <dgm:pt modelId="{FBE2FFDC-4840-4EE0-9FB6-30D8EC50F52A}" type="pres">
      <dgm:prSet presAssocID="{C299E874-6C39-4D2C-8C90-061A9436807D}" presName="composite3" presStyleCnt="0"/>
      <dgm:spPr/>
      <dgm:t>
        <a:bodyPr/>
        <a:lstStyle/>
        <a:p>
          <a:endParaRPr lang="ru-RU"/>
        </a:p>
      </dgm:t>
    </dgm:pt>
    <dgm:pt modelId="{6EACBA89-7419-4E53-9EB3-2E196CBA2E1C}" type="pres">
      <dgm:prSet presAssocID="{C299E874-6C39-4D2C-8C90-061A9436807D}" presName="background3" presStyleLbl="node3" presStyleIdx="1" presStyleCnt="2"/>
      <dgm:spPr/>
      <dgm:t>
        <a:bodyPr/>
        <a:lstStyle/>
        <a:p>
          <a:endParaRPr lang="ru-RU"/>
        </a:p>
      </dgm:t>
    </dgm:pt>
    <dgm:pt modelId="{BFC148B0-E4C2-4B07-BEC0-58ADA7B5EB79}" type="pres">
      <dgm:prSet presAssocID="{C299E874-6C39-4D2C-8C90-061A9436807D}" presName="text3" presStyleLbl="fgAcc3" presStyleIdx="1" presStyleCnt="2" custScaleY="421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336495-B9E8-4D9C-ABD9-54E0693A612B}" type="pres">
      <dgm:prSet presAssocID="{C299E874-6C39-4D2C-8C90-061A9436807D}" presName="hierChild4" presStyleCnt="0"/>
      <dgm:spPr/>
      <dgm:t>
        <a:bodyPr/>
        <a:lstStyle/>
        <a:p>
          <a:endParaRPr lang="ru-RU"/>
        </a:p>
      </dgm:t>
    </dgm:pt>
  </dgm:ptLst>
  <dgm:cxnLst>
    <dgm:cxn modelId="{EC8366BE-EAC3-4F5B-BBAA-6E409E14F3B1}" type="presOf" srcId="{2F9C7DCC-9D78-4E99-9462-8480D1202A7C}" destId="{008620A5-01DA-419B-8F4E-50C35DBD8858}" srcOrd="0" destOrd="0" presId="urn:microsoft.com/office/officeart/2005/8/layout/hierarchy1"/>
    <dgm:cxn modelId="{350D5AF5-D5E8-4D4A-8D58-CE95BADBFB5D}" srcId="{0C7FDD98-101E-4121-9B24-E7617ABCED3F}" destId="{72ACD1DB-B010-4E3A-BA79-877ACDE25C56}" srcOrd="1" destOrd="0" parTransId="{75C41DDA-977B-404E-9B22-FDFE964E43EB}" sibTransId="{2B638754-E4EC-4DC5-BF5A-7D9761245C0D}"/>
    <dgm:cxn modelId="{B9A59575-2490-4123-91D1-2A7C9492A30F}" type="presOf" srcId="{5DE433BA-31E2-409E-A235-B5B2E6381C08}" destId="{971ABF1D-2126-432E-B13E-926177BD2000}" srcOrd="0" destOrd="0" presId="urn:microsoft.com/office/officeart/2005/8/layout/hierarchy1"/>
    <dgm:cxn modelId="{85DE48D3-817A-4BD6-9AAC-4828A3442881}" srcId="{3596D9A6-A5F5-4C48-93D8-23A9F69AFCC9}" destId="{C299E874-6C39-4D2C-8C90-061A9436807D}" srcOrd="1" destOrd="0" parTransId="{40951CEC-DA10-406A-B59A-3206C423157F}" sibTransId="{734F5D30-841E-4C0F-AE02-700EF980C5D8}"/>
    <dgm:cxn modelId="{07B39F4B-8481-4121-8953-7D4FA7E1D579}" type="presOf" srcId="{3596D9A6-A5F5-4C48-93D8-23A9F69AFCC9}" destId="{38356634-017C-4DE9-9DBA-211AD53E1FD5}" srcOrd="0" destOrd="0" presId="urn:microsoft.com/office/officeart/2005/8/layout/hierarchy1"/>
    <dgm:cxn modelId="{8AA4A6DA-8F96-4D8F-B82A-C27FCD6B4C4B}" srcId="{1CAE05B7-25BE-49AF-97FD-3C5AB581F092}" destId="{F5F2A0CD-DCF5-4A2E-8F47-9E809B9A80DE}" srcOrd="1" destOrd="0" parTransId="{9E0CB41C-08CD-4CF1-BF5C-D460628B3EB0}" sibTransId="{E3C92CC3-3216-4F66-BD80-0179ECDB9854}"/>
    <dgm:cxn modelId="{F907CE8A-3D7E-4762-8665-06B702D71FFC}" type="presOf" srcId="{0A81163B-7223-43C3-9D6D-4B85ACC2A65A}" destId="{E891946A-9B00-4F14-9DCB-76A48443A793}" srcOrd="0" destOrd="0" presId="urn:microsoft.com/office/officeart/2005/8/layout/hierarchy1"/>
    <dgm:cxn modelId="{5BAFD159-99EB-420E-8D3C-64143925D136}" srcId="{6F25145D-0C3F-4198-865A-BD2043A3D9EE}" destId="{1CAE05B7-25BE-49AF-97FD-3C5AB581F092}" srcOrd="0" destOrd="0" parTransId="{EDF2B0D2-17C0-4EB5-994A-9157AC65CCCC}" sibTransId="{749E0D4A-6BEA-4EE8-A4F2-FB0BD53D830F}"/>
    <dgm:cxn modelId="{ABA0A7E5-26E8-47A8-8744-D1497BEDB8DC}" type="presOf" srcId="{1CAE05B7-25BE-49AF-97FD-3C5AB581F092}" destId="{672C6207-D5DB-40E3-A912-6838B81CE52D}" srcOrd="0" destOrd="0" presId="urn:microsoft.com/office/officeart/2005/8/layout/hierarchy1"/>
    <dgm:cxn modelId="{A5CA9E81-A546-4574-9B07-ACA1EDD3016E}" srcId="{0C7FDD98-101E-4121-9B24-E7617ABCED3F}" destId="{92D0A65E-6F4B-465B-9DAB-A5BF3E8FE4A2}" srcOrd="2" destOrd="0" parTransId="{D15338FD-AC45-4280-8844-BCD9C1AC9F53}" sibTransId="{529D01D1-4C2F-4D2A-B0C0-A1D2E40DA6C6}"/>
    <dgm:cxn modelId="{9963B7DB-4179-4E80-9CB2-EB77A77D06AA}" type="presOf" srcId="{98FC7972-B905-4116-91C3-F1B0F1BBD65B}" destId="{BEF2A515-640E-40A0-9830-30149A55FC21}" srcOrd="0" destOrd="0" presId="urn:microsoft.com/office/officeart/2005/8/layout/hierarchy1"/>
    <dgm:cxn modelId="{98050941-6204-4E01-8FE9-E7E27D120E7A}" srcId="{1CAE05B7-25BE-49AF-97FD-3C5AB581F092}" destId="{3596D9A6-A5F5-4C48-93D8-23A9F69AFCC9}" srcOrd="2" destOrd="0" parTransId="{0A81163B-7223-43C3-9D6D-4B85ACC2A65A}" sibTransId="{FECD2F1C-70A9-490B-A82A-42E7629536E2}"/>
    <dgm:cxn modelId="{D6FAFA8B-C534-4718-B050-8AE8624FA950}" type="presOf" srcId="{92D0A65E-6F4B-465B-9DAB-A5BF3E8FE4A2}" destId="{B2516E15-8823-425C-AA1E-5549221FC4DD}" srcOrd="0" destOrd="0" presId="urn:microsoft.com/office/officeart/2005/8/layout/hierarchy1"/>
    <dgm:cxn modelId="{79E91D8A-2EAE-4798-B596-A1F4E04ECCD3}" srcId="{F02FF9BD-F829-4FB2-88EA-DD1C3345D813}" destId="{4D1E4244-CFE0-481E-8F68-F9FFAD82F20A}" srcOrd="1" destOrd="0" parTransId="{042E6B42-2F8C-4B7B-960B-D090BE041FF4}" sibTransId="{D5FDC96B-A49E-49A2-A905-EC6C13F94A87}"/>
    <dgm:cxn modelId="{5C8EA2D6-FDF5-4626-81DB-4A9A4D4EE146}" type="presOf" srcId="{D15338FD-AC45-4280-8844-BCD9C1AC9F53}" destId="{BE944C9C-BF82-4931-AE70-4284DC2244A8}" srcOrd="0" destOrd="0" presId="urn:microsoft.com/office/officeart/2005/8/layout/hierarchy1"/>
    <dgm:cxn modelId="{DA4313AD-857A-4139-9A08-877E1B2E7A13}" srcId="{F02FF9BD-F829-4FB2-88EA-DD1C3345D813}" destId="{5DE433BA-31E2-409E-A235-B5B2E6381C08}" srcOrd="3" destOrd="0" parTransId="{93F73610-908B-499F-93FF-4445DE7CEE09}" sibTransId="{FADC6CF1-2FC8-4A37-9F08-F3526B4E3C2E}"/>
    <dgm:cxn modelId="{1B87BA52-9899-427F-9E72-F7FD89EE04D2}" srcId="{0C7FDD98-101E-4121-9B24-E7617ABCED3F}" destId="{F02FF9BD-F829-4FB2-88EA-DD1C3345D813}" srcOrd="0" destOrd="0" parTransId="{FCD5A48D-E0DE-4726-BE50-408155EE6DD6}" sibTransId="{997E8382-E01B-423C-9A23-CED06E943851}"/>
    <dgm:cxn modelId="{58B1F34B-BF5E-49A3-8B27-A2204BE69BD7}" srcId="{1CAE05B7-25BE-49AF-97FD-3C5AB581F092}" destId="{54FC50C1-0617-454B-8BA4-317CFC6AB619}" srcOrd="0" destOrd="0" parTransId="{39E75114-0059-447D-B222-0CA65623D9C3}" sibTransId="{850FB2CF-A645-4583-9A3C-4AFD6687EAB4}"/>
    <dgm:cxn modelId="{9A708A15-D65B-4CA4-8726-F34F5F42CB87}" type="presOf" srcId="{04A7C94B-6B62-4FC8-9F66-A715523B8550}" destId="{D4C6B53C-62E0-4266-BD9E-0241AB989672}" srcOrd="0" destOrd="0" presId="urn:microsoft.com/office/officeart/2005/8/layout/hierarchy1"/>
    <dgm:cxn modelId="{A8958A90-1BD7-4A57-BD0D-04D8848BBF62}" type="presOf" srcId="{20752DDB-4854-4CAC-B19F-D3C30E18B1B7}" destId="{31ACF711-D743-4224-8358-0AD82CF006D4}" srcOrd="0" destOrd="0" presId="urn:microsoft.com/office/officeart/2005/8/layout/hierarchy1"/>
    <dgm:cxn modelId="{323FDCFD-4AFF-4E64-97AE-98D395288BFE}" srcId="{F02FF9BD-F829-4FB2-88EA-DD1C3345D813}" destId="{2F9C7DCC-9D78-4E99-9462-8480D1202A7C}" srcOrd="4" destOrd="0" parTransId="{98FC7972-B905-4116-91C3-F1B0F1BBD65B}" sibTransId="{2E9AEED6-1A67-46C7-A506-DD1E516670CE}"/>
    <dgm:cxn modelId="{91DDF3D7-FC15-4AD3-BB85-7273C052ABD3}" type="presOf" srcId="{FCD5A48D-E0DE-4726-BE50-408155EE6DD6}" destId="{2CF53AB9-7F22-4B0B-B56F-64D9679F1E39}" srcOrd="0" destOrd="0" presId="urn:microsoft.com/office/officeart/2005/8/layout/hierarchy1"/>
    <dgm:cxn modelId="{455CE9DA-AF02-4A61-8616-B4F9DA8EBE34}" type="presOf" srcId="{0C7FDD98-101E-4121-9B24-E7617ABCED3F}" destId="{DE6E20AC-01D0-44C8-9DC6-F8A15B49232F}" srcOrd="0" destOrd="0" presId="urn:microsoft.com/office/officeart/2005/8/layout/hierarchy1"/>
    <dgm:cxn modelId="{E8036D1B-5D74-4C28-9381-C9C072F31EBA}" type="presOf" srcId="{EFFB5CD4-9A5A-4F4D-871B-63EDDBDB6375}" destId="{605604CE-F193-4C6C-936D-725A4D143D66}" srcOrd="0" destOrd="0" presId="urn:microsoft.com/office/officeart/2005/8/layout/hierarchy1"/>
    <dgm:cxn modelId="{4EC0B26F-14AE-4EB4-8FF3-5F09C1BCAA04}" type="presOf" srcId="{5EC4197B-FF0A-4C74-8621-E37F6DEF5EF2}" destId="{BD723152-2E26-4974-BE32-3EB2E44DEE24}" srcOrd="0" destOrd="0" presId="urn:microsoft.com/office/officeart/2005/8/layout/hierarchy1"/>
    <dgm:cxn modelId="{2AD693F8-2223-43D8-8C78-70C705A8068A}" type="presOf" srcId="{9E0CB41C-08CD-4CF1-BF5C-D460628B3EB0}" destId="{55337CCF-7A23-4C29-A7BE-00B1961C55AB}" srcOrd="0" destOrd="0" presId="urn:microsoft.com/office/officeart/2005/8/layout/hierarchy1"/>
    <dgm:cxn modelId="{21C6FC30-120B-4F95-8F96-0DF8853503F5}" type="presOf" srcId="{75C41DDA-977B-404E-9B22-FDFE964E43EB}" destId="{A8D9613B-1F21-4C96-8E2D-186E90ECE4E9}" srcOrd="0" destOrd="0" presId="urn:microsoft.com/office/officeart/2005/8/layout/hierarchy1"/>
    <dgm:cxn modelId="{06E5CF67-B0A6-4AC6-93E6-EF2A2BA7C583}" type="presOf" srcId="{40951CEC-DA10-406A-B59A-3206C423157F}" destId="{CDE571EE-662C-48D3-9C3B-D06C24D2819C}" srcOrd="0" destOrd="0" presId="urn:microsoft.com/office/officeart/2005/8/layout/hierarchy1"/>
    <dgm:cxn modelId="{4C6E5093-941A-4BF3-8EE4-BF1997B941C5}" type="presOf" srcId="{93F73610-908B-499F-93FF-4445DE7CEE09}" destId="{89FDDE86-8928-4F39-B87C-5E1FD8E476EF}" srcOrd="0" destOrd="0" presId="urn:microsoft.com/office/officeart/2005/8/layout/hierarchy1"/>
    <dgm:cxn modelId="{179C82A4-D5AC-42F7-8E22-15A24304B030}" type="presOf" srcId="{042E6B42-2F8C-4B7B-960B-D090BE041FF4}" destId="{6C54F788-82ED-49C6-94AC-9DB4441B8A56}" srcOrd="0" destOrd="0" presId="urn:microsoft.com/office/officeart/2005/8/layout/hierarchy1"/>
    <dgm:cxn modelId="{BE2DD104-E3CB-4397-AAEB-AF911D94D4D7}" type="presOf" srcId="{C299E874-6C39-4D2C-8C90-061A9436807D}" destId="{BFC148B0-E4C2-4B07-BEC0-58ADA7B5EB79}" srcOrd="0" destOrd="0" presId="urn:microsoft.com/office/officeart/2005/8/layout/hierarchy1"/>
    <dgm:cxn modelId="{C1DE3C51-9213-4444-85D3-7130FBCF2626}" srcId="{F02FF9BD-F829-4FB2-88EA-DD1C3345D813}" destId="{EFFB5CD4-9A5A-4F4D-871B-63EDDBDB6375}" srcOrd="2" destOrd="0" parTransId="{5EC4197B-FF0A-4C74-8621-E37F6DEF5EF2}" sibTransId="{5C02E902-CB5D-4F3D-81D8-58EB9616FCF5}"/>
    <dgm:cxn modelId="{E49977D9-D75F-4981-9611-4E7F0DA449F4}" type="presOf" srcId="{F5F2A0CD-DCF5-4A2E-8F47-9E809B9A80DE}" destId="{2D3500CA-04A3-4A89-98EB-891D6187EBF4}" srcOrd="0" destOrd="0" presId="urn:microsoft.com/office/officeart/2005/8/layout/hierarchy1"/>
    <dgm:cxn modelId="{EFC7A3F1-6FD9-4205-AFB8-7D51C55C9626}" type="presOf" srcId="{72ACD1DB-B010-4E3A-BA79-877ACDE25C56}" destId="{53110E48-4585-4CC7-8DA2-1174B87D1201}" srcOrd="0" destOrd="0" presId="urn:microsoft.com/office/officeart/2005/8/layout/hierarchy1"/>
    <dgm:cxn modelId="{D89AC71A-2F02-4DD5-AF3B-A0C23FABBA87}" type="presOf" srcId="{6F25145D-0C3F-4198-865A-BD2043A3D9EE}" destId="{18DB7DA7-2AD7-4931-8736-44116A7904AC}" srcOrd="0" destOrd="0" presId="urn:microsoft.com/office/officeart/2005/8/layout/hierarchy1"/>
    <dgm:cxn modelId="{3A9CFCAF-6710-4877-88A7-D803DB868649}" srcId="{3596D9A6-A5F5-4C48-93D8-23A9F69AFCC9}" destId="{0C7FDD98-101E-4121-9B24-E7617ABCED3F}" srcOrd="0" destOrd="0" parTransId="{35230A4F-D1A9-4824-B453-2279E4B0780B}" sibTransId="{6569C253-481C-4EAA-B588-8E6F317F2E19}"/>
    <dgm:cxn modelId="{80CDFA3D-A79A-4DEE-A5E9-0E095DDC8C63}" type="presOf" srcId="{F02FF9BD-F829-4FB2-88EA-DD1C3345D813}" destId="{63311F8D-0093-44E6-A467-9D6AFB605F40}" srcOrd="0" destOrd="0" presId="urn:microsoft.com/office/officeart/2005/8/layout/hierarchy1"/>
    <dgm:cxn modelId="{D376B28F-45BD-4BC5-B6BC-7E9176CEC83B}" type="presOf" srcId="{35230A4F-D1A9-4824-B453-2279E4B0780B}" destId="{E289D8C1-B5BD-49EE-B7B5-8A8EFFCC0194}" srcOrd="0" destOrd="0" presId="urn:microsoft.com/office/officeart/2005/8/layout/hierarchy1"/>
    <dgm:cxn modelId="{F4751D38-2470-4A36-8DB0-C6CDCC2BE588}" type="presOf" srcId="{4D1E4244-CFE0-481E-8F68-F9FFAD82F20A}" destId="{24AB284C-7F8C-4F19-9592-451A00236CDA}" srcOrd="0" destOrd="0" presId="urn:microsoft.com/office/officeart/2005/8/layout/hierarchy1"/>
    <dgm:cxn modelId="{DB77A170-E876-48C8-813D-20984580781D}" srcId="{F02FF9BD-F829-4FB2-88EA-DD1C3345D813}" destId="{20752DDB-4854-4CAC-B19F-D3C30E18B1B7}" srcOrd="0" destOrd="0" parTransId="{04A7C94B-6B62-4FC8-9F66-A715523B8550}" sibTransId="{3FB94135-A1D0-4A72-8194-264DDF618EB2}"/>
    <dgm:cxn modelId="{A4C637C2-013E-4131-9958-549F8C648048}" type="presOf" srcId="{54FC50C1-0617-454B-8BA4-317CFC6AB619}" destId="{CCF41746-111F-4885-A44D-07D1A79AAEB1}" srcOrd="0" destOrd="0" presId="urn:microsoft.com/office/officeart/2005/8/layout/hierarchy1"/>
    <dgm:cxn modelId="{1AA19D67-D605-4717-9C48-42BD9659B50F}" type="presOf" srcId="{39E75114-0059-447D-B222-0CA65623D9C3}" destId="{3E84DD40-DC4E-41F4-ACA2-D34822802686}" srcOrd="0" destOrd="0" presId="urn:microsoft.com/office/officeart/2005/8/layout/hierarchy1"/>
    <dgm:cxn modelId="{CCBF1C24-70F4-4FD9-BDDB-36AB5FD3D739}" type="presParOf" srcId="{18DB7DA7-2AD7-4931-8736-44116A7904AC}" destId="{AA3C0865-5EF6-4DAE-AD9F-A22DA1A3183A}" srcOrd="0" destOrd="0" presId="urn:microsoft.com/office/officeart/2005/8/layout/hierarchy1"/>
    <dgm:cxn modelId="{164311C7-CE7E-4D26-9F67-1F8C907E3C12}" type="presParOf" srcId="{AA3C0865-5EF6-4DAE-AD9F-A22DA1A3183A}" destId="{64476BD6-B93C-45FD-A0BB-3BD161FCA5EF}" srcOrd="0" destOrd="0" presId="urn:microsoft.com/office/officeart/2005/8/layout/hierarchy1"/>
    <dgm:cxn modelId="{62E0703B-1463-4773-857E-6B40F63D4FA4}" type="presParOf" srcId="{64476BD6-B93C-45FD-A0BB-3BD161FCA5EF}" destId="{3C50A9C0-A2ED-4BC6-9848-600EE89A651E}" srcOrd="0" destOrd="0" presId="urn:microsoft.com/office/officeart/2005/8/layout/hierarchy1"/>
    <dgm:cxn modelId="{38D8BD79-062C-45FE-845C-ADCC65AD40FE}" type="presParOf" srcId="{64476BD6-B93C-45FD-A0BB-3BD161FCA5EF}" destId="{672C6207-D5DB-40E3-A912-6838B81CE52D}" srcOrd="1" destOrd="0" presId="urn:microsoft.com/office/officeart/2005/8/layout/hierarchy1"/>
    <dgm:cxn modelId="{389B77A6-C85D-46FD-9762-FFBC409CA591}" type="presParOf" srcId="{AA3C0865-5EF6-4DAE-AD9F-A22DA1A3183A}" destId="{1BBDEF6F-DA41-44B3-82F5-83431B466CE3}" srcOrd="1" destOrd="0" presId="urn:microsoft.com/office/officeart/2005/8/layout/hierarchy1"/>
    <dgm:cxn modelId="{B72D7CD6-B48D-44B6-99F4-CFA4E0661C56}" type="presParOf" srcId="{1BBDEF6F-DA41-44B3-82F5-83431B466CE3}" destId="{3E84DD40-DC4E-41F4-ACA2-D34822802686}" srcOrd="0" destOrd="0" presId="urn:microsoft.com/office/officeart/2005/8/layout/hierarchy1"/>
    <dgm:cxn modelId="{90D9AA90-33EF-4AFD-BC20-5A1BB1F3FCD7}" type="presParOf" srcId="{1BBDEF6F-DA41-44B3-82F5-83431B466CE3}" destId="{74CD21FD-4119-4F67-9099-C84AA11AA58A}" srcOrd="1" destOrd="0" presId="urn:microsoft.com/office/officeart/2005/8/layout/hierarchy1"/>
    <dgm:cxn modelId="{34B05713-55AD-4760-84C6-4F3EE9573B19}" type="presParOf" srcId="{74CD21FD-4119-4F67-9099-C84AA11AA58A}" destId="{DED0F352-9FF0-47A7-A8B0-73F1C744BC9A}" srcOrd="0" destOrd="0" presId="urn:microsoft.com/office/officeart/2005/8/layout/hierarchy1"/>
    <dgm:cxn modelId="{15E6A08A-7812-4788-B539-22997BBB94D2}" type="presParOf" srcId="{DED0F352-9FF0-47A7-A8B0-73F1C744BC9A}" destId="{4F7BADF5-A743-47B5-8AAB-9E3EDD35033E}" srcOrd="0" destOrd="0" presId="urn:microsoft.com/office/officeart/2005/8/layout/hierarchy1"/>
    <dgm:cxn modelId="{CBA3D7F2-7557-488E-B8E0-330BCD6C4555}" type="presParOf" srcId="{DED0F352-9FF0-47A7-A8B0-73F1C744BC9A}" destId="{CCF41746-111F-4885-A44D-07D1A79AAEB1}" srcOrd="1" destOrd="0" presId="urn:microsoft.com/office/officeart/2005/8/layout/hierarchy1"/>
    <dgm:cxn modelId="{5D317B95-3764-4FC2-BB1A-86EFD08FB3CF}" type="presParOf" srcId="{74CD21FD-4119-4F67-9099-C84AA11AA58A}" destId="{15EF0EDA-41BA-4303-85D0-5B88DDC6BB9D}" srcOrd="1" destOrd="0" presId="urn:microsoft.com/office/officeart/2005/8/layout/hierarchy1"/>
    <dgm:cxn modelId="{7E38BCAE-8E2A-4033-A2A1-5E240C6FC4C9}" type="presParOf" srcId="{1BBDEF6F-DA41-44B3-82F5-83431B466CE3}" destId="{55337CCF-7A23-4C29-A7BE-00B1961C55AB}" srcOrd="2" destOrd="0" presId="urn:microsoft.com/office/officeart/2005/8/layout/hierarchy1"/>
    <dgm:cxn modelId="{EF760A19-4C1C-4F0D-ACB5-F953CB6DD29A}" type="presParOf" srcId="{1BBDEF6F-DA41-44B3-82F5-83431B466CE3}" destId="{0683BCFE-29D0-4C95-9B10-154975C515ED}" srcOrd="3" destOrd="0" presId="urn:microsoft.com/office/officeart/2005/8/layout/hierarchy1"/>
    <dgm:cxn modelId="{B4B2A76D-6BFD-4B8D-AAD3-7EBB269178F7}" type="presParOf" srcId="{0683BCFE-29D0-4C95-9B10-154975C515ED}" destId="{BD676096-7E05-4246-AE39-BE50B1E606C9}" srcOrd="0" destOrd="0" presId="urn:microsoft.com/office/officeart/2005/8/layout/hierarchy1"/>
    <dgm:cxn modelId="{C0F1302C-A06B-4F83-8B3F-0C564C6490D7}" type="presParOf" srcId="{BD676096-7E05-4246-AE39-BE50B1E606C9}" destId="{E26E3E9E-4F68-4B93-BB89-B904EB647162}" srcOrd="0" destOrd="0" presId="urn:microsoft.com/office/officeart/2005/8/layout/hierarchy1"/>
    <dgm:cxn modelId="{0D99FEDB-F5FC-4005-B37B-3634D5FDD47A}" type="presParOf" srcId="{BD676096-7E05-4246-AE39-BE50B1E606C9}" destId="{2D3500CA-04A3-4A89-98EB-891D6187EBF4}" srcOrd="1" destOrd="0" presId="urn:microsoft.com/office/officeart/2005/8/layout/hierarchy1"/>
    <dgm:cxn modelId="{E863D1BA-3B27-4F14-A4BA-977E93673FBB}" type="presParOf" srcId="{0683BCFE-29D0-4C95-9B10-154975C515ED}" destId="{D9B9754C-74A2-4144-A622-CD48FA14F594}" srcOrd="1" destOrd="0" presId="urn:microsoft.com/office/officeart/2005/8/layout/hierarchy1"/>
    <dgm:cxn modelId="{1E230FAB-2EED-471E-B88F-EC3F605ABA17}" type="presParOf" srcId="{1BBDEF6F-DA41-44B3-82F5-83431B466CE3}" destId="{E891946A-9B00-4F14-9DCB-76A48443A793}" srcOrd="4" destOrd="0" presId="urn:microsoft.com/office/officeart/2005/8/layout/hierarchy1"/>
    <dgm:cxn modelId="{E729144D-CDA0-4738-AAD9-BCB15D622DF0}" type="presParOf" srcId="{1BBDEF6F-DA41-44B3-82F5-83431B466CE3}" destId="{5D188845-C920-4A6A-829B-D4627FF79E7E}" srcOrd="5" destOrd="0" presId="urn:microsoft.com/office/officeart/2005/8/layout/hierarchy1"/>
    <dgm:cxn modelId="{50C179CF-95CD-4C03-84BC-F7DD77822752}" type="presParOf" srcId="{5D188845-C920-4A6A-829B-D4627FF79E7E}" destId="{139DA2C9-1B30-40A7-9F02-7A0FFE753067}" srcOrd="0" destOrd="0" presId="urn:microsoft.com/office/officeart/2005/8/layout/hierarchy1"/>
    <dgm:cxn modelId="{40BD8A76-14FD-4FD0-9257-1A58EA2306EE}" type="presParOf" srcId="{139DA2C9-1B30-40A7-9F02-7A0FFE753067}" destId="{B37BDB1E-982D-4916-BD40-E4ABC540630A}" srcOrd="0" destOrd="0" presId="urn:microsoft.com/office/officeart/2005/8/layout/hierarchy1"/>
    <dgm:cxn modelId="{4036E270-5B59-410F-83E4-5EFC51F9A6C4}" type="presParOf" srcId="{139DA2C9-1B30-40A7-9F02-7A0FFE753067}" destId="{38356634-017C-4DE9-9DBA-211AD53E1FD5}" srcOrd="1" destOrd="0" presId="urn:microsoft.com/office/officeart/2005/8/layout/hierarchy1"/>
    <dgm:cxn modelId="{0DEA9BCC-BF9C-456D-9174-F57C75A02822}" type="presParOf" srcId="{5D188845-C920-4A6A-829B-D4627FF79E7E}" destId="{36F5D305-442B-4E7F-9289-A6906D933C17}" srcOrd="1" destOrd="0" presId="urn:microsoft.com/office/officeart/2005/8/layout/hierarchy1"/>
    <dgm:cxn modelId="{0077A8BD-7DA8-499D-BE67-9DAAD8B29CCB}" type="presParOf" srcId="{36F5D305-442B-4E7F-9289-A6906D933C17}" destId="{E289D8C1-B5BD-49EE-B7B5-8A8EFFCC0194}" srcOrd="0" destOrd="0" presId="urn:microsoft.com/office/officeart/2005/8/layout/hierarchy1"/>
    <dgm:cxn modelId="{4CCEC2A5-4826-40FC-B511-6AD5BC40B734}" type="presParOf" srcId="{36F5D305-442B-4E7F-9289-A6906D933C17}" destId="{B38AFC10-6AB8-4B82-A108-23718B706DB5}" srcOrd="1" destOrd="0" presId="urn:microsoft.com/office/officeart/2005/8/layout/hierarchy1"/>
    <dgm:cxn modelId="{6FFC9927-6EFD-4B86-ABE2-D8F7933CE685}" type="presParOf" srcId="{B38AFC10-6AB8-4B82-A108-23718B706DB5}" destId="{018660D4-4E61-48B1-8AF4-111E823C8AD4}" srcOrd="0" destOrd="0" presId="urn:microsoft.com/office/officeart/2005/8/layout/hierarchy1"/>
    <dgm:cxn modelId="{A155496E-A310-4329-B583-A4CAC5DE5DD1}" type="presParOf" srcId="{018660D4-4E61-48B1-8AF4-111E823C8AD4}" destId="{928BEDD2-5A32-4700-91A5-FD33CBAE8CD6}" srcOrd="0" destOrd="0" presId="urn:microsoft.com/office/officeart/2005/8/layout/hierarchy1"/>
    <dgm:cxn modelId="{116BB48F-55A2-472C-810E-D1B807A9605E}" type="presParOf" srcId="{018660D4-4E61-48B1-8AF4-111E823C8AD4}" destId="{DE6E20AC-01D0-44C8-9DC6-F8A15B49232F}" srcOrd="1" destOrd="0" presId="urn:microsoft.com/office/officeart/2005/8/layout/hierarchy1"/>
    <dgm:cxn modelId="{B76A2392-5B41-4D1A-A2E5-35095D6C6A0E}" type="presParOf" srcId="{B38AFC10-6AB8-4B82-A108-23718B706DB5}" destId="{812C3793-80CF-4835-B8DA-B68BB87D3E2C}" srcOrd="1" destOrd="0" presId="urn:microsoft.com/office/officeart/2005/8/layout/hierarchy1"/>
    <dgm:cxn modelId="{FC7AFFAE-7B21-4FC7-AB8C-1810D5FAB6A4}" type="presParOf" srcId="{812C3793-80CF-4835-B8DA-B68BB87D3E2C}" destId="{2CF53AB9-7F22-4B0B-B56F-64D9679F1E39}" srcOrd="0" destOrd="0" presId="urn:microsoft.com/office/officeart/2005/8/layout/hierarchy1"/>
    <dgm:cxn modelId="{2B4EAF9D-0557-4337-8E53-843268D05952}" type="presParOf" srcId="{812C3793-80CF-4835-B8DA-B68BB87D3E2C}" destId="{9A2D63F5-5DC6-4B1A-8876-0F4694FE726A}" srcOrd="1" destOrd="0" presId="urn:microsoft.com/office/officeart/2005/8/layout/hierarchy1"/>
    <dgm:cxn modelId="{A653CB04-C818-442D-BF0D-7EA016FCEF4C}" type="presParOf" srcId="{9A2D63F5-5DC6-4B1A-8876-0F4694FE726A}" destId="{CB48C08C-DBBA-4F00-826F-B9E85873FA57}" srcOrd="0" destOrd="0" presId="urn:microsoft.com/office/officeart/2005/8/layout/hierarchy1"/>
    <dgm:cxn modelId="{F0CE35D2-8C09-47E3-875A-287DB20FC1EC}" type="presParOf" srcId="{CB48C08C-DBBA-4F00-826F-B9E85873FA57}" destId="{8D4F589E-86AC-4E67-B282-5D4AC75D3F40}" srcOrd="0" destOrd="0" presId="urn:microsoft.com/office/officeart/2005/8/layout/hierarchy1"/>
    <dgm:cxn modelId="{D57A54BB-E30F-43E7-8D5E-B2B89B02BA2F}" type="presParOf" srcId="{CB48C08C-DBBA-4F00-826F-B9E85873FA57}" destId="{63311F8D-0093-44E6-A467-9D6AFB605F40}" srcOrd="1" destOrd="0" presId="urn:microsoft.com/office/officeart/2005/8/layout/hierarchy1"/>
    <dgm:cxn modelId="{E67E3080-E1DE-4962-AAF9-306D7A3BD306}" type="presParOf" srcId="{9A2D63F5-5DC6-4B1A-8876-0F4694FE726A}" destId="{F79280E2-6328-468E-84E3-11CD4C46B0BA}" srcOrd="1" destOrd="0" presId="urn:microsoft.com/office/officeart/2005/8/layout/hierarchy1"/>
    <dgm:cxn modelId="{CCE37C66-83D4-4DD6-BC5F-4D18FD5F4122}" type="presParOf" srcId="{F79280E2-6328-468E-84E3-11CD4C46B0BA}" destId="{D4C6B53C-62E0-4266-BD9E-0241AB989672}" srcOrd="0" destOrd="0" presId="urn:microsoft.com/office/officeart/2005/8/layout/hierarchy1"/>
    <dgm:cxn modelId="{7774E40D-8568-4282-A820-1C08F1E4CAC3}" type="presParOf" srcId="{F79280E2-6328-468E-84E3-11CD4C46B0BA}" destId="{B860BD98-9C2A-4FFD-959F-0141B4E9A082}" srcOrd="1" destOrd="0" presId="urn:microsoft.com/office/officeart/2005/8/layout/hierarchy1"/>
    <dgm:cxn modelId="{DB75F161-0AA0-41F5-8D76-F84F87181149}" type="presParOf" srcId="{B860BD98-9C2A-4FFD-959F-0141B4E9A082}" destId="{05C74FF5-B836-4B64-8D94-01577FCB3F08}" srcOrd="0" destOrd="0" presId="urn:microsoft.com/office/officeart/2005/8/layout/hierarchy1"/>
    <dgm:cxn modelId="{F14B4790-B927-41A5-8BAD-F4490C0096B8}" type="presParOf" srcId="{05C74FF5-B836-4B64-8D94-01577FCB3F08}" destId="{38ADD323-69D5-4D5A-8886-802717B4711C}" srcOrd="0" destOrd="0" presId="urn:microsoft.com/office/officeart/2005/8/layout/hierarchy1"/>
    <dgm:cxn modelId="{7A92701F-BDF9-4BD7-AF67-78B25F172EDC}" type="presParOf" srcId="{05C74FF5-B836-4B64-8D94-01577FCB3F08}" destId="{31ACF711-D743-4224-8358-0AD82CF006D4}" srcOrd="1" destOrd="0" presId="urn:microsoft.com/office/officeart/2005/8/layout/hierarchy1"/>
    <dgm:cxn modelId="{66620C68-F2C9-4A41-8725-6B800EE47337}" type="presParOf" srcId="{B860BD98-9C2A-4FFD-959F-0141B4E9A082}" destId="{7AA66F21-27F3-40BF-96A3-4D9428AB7817}" srcOrd="1" destOrd="0" presId="urn:microsoft.com/office/officeart/2005/8/layout/hierarchy1"/>
    <dgm:cxn modelId="{863E394F-C9CC-4E62-8B34-517D7B71E87A}" type="presParOf" srcId="{F79280E2-6328-468E-84E3-11CD4C46B0BA}" destId="{6C54F788-82ED-49C6-94AC-9DB4441B8A56}" srcOrd="2" destOrd="0" presId="urn:microsoft.com/office/officeart/2005/8/layout/hierarchy1"/>
    <dgm:cxn modelId="{C2D39F84-9788-4637-9119-E2EE578C8BA3}" type="presParOf" srcId="{F79280E2-6328-468E-84E3-11CD4C46B0BA}" destId="{13A91F78-9D78-4AB2-BD8F-FB08C42EBD20}" srcOrd="3" destOrd="0" presId="urn:microsoft.com/office/officeart/2005/8/layout/hierarchy1"/>
    <dgm:cxn modelId="{96C0F522-E571-479F-BEAB-2FCBE9245812}" type="presParOf" srcId="{13A91F78-9D78-4AB2-BD8F-FB08C42EBD20}" destId="{BFEEC050-CBCE-4451-83A0-0C60C7C9B216}" srcOrd="0" destOrd="0" presId="urn:microsoft.com/office/officeart/2005/8/layout/hierarchy1"/>
    <dgm:cxn modelId="{48C4B310-E3B0-4F33-A59E-6F4680D15DFE}" type="presParOf" srcId="{BFEEC050-CBCE-4451-83A0-0C60C7C9B216}" destId="{CEFE8A5F-71CF-448C-8A4E-BA70654656B3}" srcOrd="0" destOrd="0" presId="urn:microsoft.com/office/officeart/2005/8/layout/hierarchy1"/>
    <dgm:cxn modelId="{19C3A5DC-186C-469F-8895-2086124915BC}" type="presParOf" srcId="{BFEEC050-CBCE-4451-83A0-0C60C7C9B216}" destId="{24AB284C-7F8C-4F19-9592-451A00236CDA}" srcOrd="1" destOrd="0" presId="urn:microsoft.com/office/officeart/2005/8/layout/hierarchy1"/>
    <dgm:cxn modelId="{C2402F8D-2C6B-4090-92EF-BCFE4477FA91}" type="presParOf" srcId="{13A91F78-9D78-4AB2-BD8F-FB08C42EBD20}" destId="{3ACCEDAE-3CC2-4510-8EEA-6BF62B33C223}" srcOrd="1" destOrd="0" presId="urn:microsoft.com/office/officeart/2005/8/layout/hierarchy1"/>
    <dgm:cxn modelId="{F898EC28-2B5F-494C-86C7-B98B30715478}" type="presParOf" srcId="{F79280E2-6328-468E-84E3-11CD4C46B0BA}" destId="{BD723152-2E26-4974-BE32-3EB2E44DEE24}" srcOrd="4" destOrd="0" presId="urn:microsoft.com/office/officeart/2005/8/layout/hierarchy1"/>
    <dgm:cxn modelId="{876F114B-680F-421B-983C-44A2DF55B5CA}" type="presParOf" srcId="{F79280E2-6328-468E-84E3-11CD4C46B0BA}" destId="{6C674AF9-F1F9-4737-84BB-C4CA876F3F94}" srcOrd="5" destOrd="0" presId="urn:microsoft.com/office/officeart/2005/8/layout/hierarchy1"/>
    <dgm:cxn modelId="{F423E874-FADE-44EF-A018-97506D8F8833}" type="presParOf" srcId="{6C674AF9-F1F9-4737-84BB-C4CA876F3F94}" destId="{25A2432F-CEB4-4F32-B489-9D32F26FB9CF}" srcOrd="0" destOrd="0" presId="urn:microsoft.com/office/officeart/2005/8/layout/hierarchy1"/>
    <dgm:cxn modelId="{ADBEF085-350C-41F5-ABB3-F30032229396}" type="presParOf" srcId="{25A2432F-CEB4-4F32-B489-9D32F26FB9CF}" destId="{9AF1A234-33E1-445E-84CF-868A675E39EE}" srcOrd="0" destOrd="0" presId="urn:microsoft.com/office/officeart/2005/8/layout/hierarchy1"/>
    <dgm:cxn modelId="{223439C2-C1E6-4811-9CED-D1A9D68E16B1}" type="presParOf" srcId="{25A2432F-CEB4-4F32-B489-9D32F26FB9CF}" destId="{605604CE-F193-4C6C-936D-725A4D143D66}" srcOrd="1" destOrd="0" presId="urn:microsoft.com/office/officeart/2005/8/layout/hierarchy1"/>
    <dgm:cxn modelId="{0FFC473A-3B54-4F71-835F-9C192C65A3CA}" type="presParOf" srcId="{6C674AF9-F1F9-4737-84BB-C4CA876F3F94}" destId="{31F23A97-4B42-4598-9105-F8838D78E936}" srcOrd="1" destOrd="0" presId="urn:microsoft.com/office/officeart/2005/8/layout/hierarchy1"/>
    <dgm:cxn modelId="{BD3B2F94-E402-489D-8133-58589CE75B2E}" type="presParOf" srcId="{F79280E2-6328-468E-84E3-11CD4C46B0BA}" destId="{89FDDE86-8928-4F39-B87C-5E1FD8E476EF}" srcOrd="6" destOrd="0" presId="urn:microsoft.com/office/officeart/2005/8/layout/hierarchy1"/>
    <dgm:cxn modelId="{B506EAC0-AADA-44CA-AA85-CE795147982E}" type="presParOf" srcId="{F79280E2-6328-468E-84E3-11CD4C46B0BA}" destId="{0C09FE7F-FEB2-45CD-A2A6-72904061AE30}" srcOrd="7" destOrd="0" presId="urn:microsoft.com/office/officeart/2005/8/layout/hierarchy1"/>
    <dgm:cxn modelId="{3A959F61-DA99-42D7-BF10-E8D78A1E3409}" type="presParOf" srcId="{0C09FE7F-FEB2-45CD-A2A6-72904061AE30}" destId="{F50F95E7-250A-467C-B304-0992CD05BB5C}" srcOrd="0" destOrd="0" presId="urn:microsoft.com/office/officeart/2005/8/layout/hierarchy1"/>
    <dgm:cxn modelId="{A181C771-EE2F-482B-9743-A8DB19E12124}" type="presParOf" srcId="{F50F95E7-250A-467C-B304-0992CD05BB5C}" destId="{7D741532-8489-4AC9-BDB2-E6DF19AFE006}" srcOrd="0" destOrd="0" presId="urn:microsoft.com/office/officeart/2005/8/layout/hierarchy1"/>
    <dgm:cxn modelId="{7767F8FF-E980-44F3-994E-D268A6D21677}" type="presParOf" srcId="{F50F95E7-250A-467C-B304-0992CD05BB5C}" destId="{971ABF1D-2126-432E-B13E-926177BD2000}" srcOrd="1" destOrd="0" presId="urn:microsoft.com/office/officeart/2005/8/layout/hierarchy1"/>
    <dgm:cxn modelId="{44CECAD5-1660-4F98-81C7-5E7C7A219809}" type="presParOf" srcId="{0C09FE7F-FEB2-45CD-A2A6-72904061AE30}" destId="{0C30A0A4-246E-486E-A82F-AFB011343B27}" srcOrd="1" destOrd="0" presId="urn:microsoft.com/office/officeart/2005/8/layout/hierarchy1"/>
    <dgm:cxn modelId="{4A3B6051-D08E-4B39-B813-DB272107087A}" type="presParOf" srcId="{F79280E2-6328-468E-84E3-11CD4C46B0BA}" destId="{BEF2A515-640E-40A0-9830-30149A55FC21}" srcOrd="8" destOrd="0" presId="urn:microsoft.com/office/officeart/2005/8/layout/hierarchy1"/>
    <dgm:cxn modelId="{36243C6A-8334-4710-85BE-5B5E112283D3}" type="presParOf" srcId="{F79280E2-6328-468E-84E3-11CD4C46B0BA}" destId="{D7DDD5B1-F91D-4E94-9CF6-596B2BF9DD80}" srcOrd="9" destOrd="0" presId="urn:microsoft.com/office/officeart/2005/8/layout/hierarchy1"/>
    <dgm:cxn modelId="{A8D73726-1206-4B0D-B595-7B5E04937035}" type="presParOf" srcId="{D7DDD5B1-F91D-4E94-9CF6-596B2BF9DD80}" destId="{2B7AE1B3-CC22-4B65-90A9-9D46C2FE3BFD}" srcOrd="0" destOrd="0" presId="urn:microsoft.com/office/officeart/2005/8/layout/hierarchy1"/>
    <dgm:cxn modelId="{A3AA7D6D-3D13-4715-B152-90DF048337DC}" type="presParOf" srcId="{2B7AE1B3-CC22-4B65-90A9-9D46C2FE3BFD}" destId="{6CA19E6B-BB59-4694-A9ED-BDFF42B4974F}" srcOrd="0" destOrd="0" presId="urn:microsoft.com/office/officeart/2005/8/layout/hierarchy1"/>
    <dgm:cxn modelId="{C30BB63E-A60D-4DEA-87D4-204B143BC888}" type="presParOf" srcId="{2B7AE1B3-CC22-4B65-90A9-9D46C2FE3BFD}" destId="{008620A5-01DA-419B-8F4E-50C35DBD8858}" srcOrd="1" destOrd="0" presId="urn:microsoft.com/office/officeart/2005/8/layout/hierarchy1"/>
    <dgm:cxn modelId="{E8D098E9-17BD-4681-BFD2-F99150B4DC5B}" type="presParOf" srcId="{D7DDD5B1-F91D-4E94-9CF6-596B2BF9DD80}" destId="{3EE0BB12-BBF8-4B9C-B152-266F96E11767}" srcOrd="1" destOrd="0" presId="urn:microsoft.com/office/officeart/2005/8/layout/hierarchy1"/>
    <dgm:cxn modelId="{4783C3A8-BD78-426A-9957-DD3B5FBDA2FD}" type="presParOf" srcId="{812C3793-80CF-4835-B8DA-B68BB87D3E2C}" destId="{A8D9613B-1F21-4C96-8E2D-186E90ECE4E9}" srcOrd="2" destOrd="0" presId="urn:microsoft.com/office/officeart/2005/8/layout/hierarchy1"/>
    <dgm:cxn modelId="{D28E808C-0448-4F52-9426-B16033DCFA13}" type="presParOf" srcId="{812C3793-80CF-4835-B8DA-B68BB87D3E2C}" destId="{3E0CC0B2-2BB7-4F6A-94EF-461B76E4E824}" srcOrd="3" destOrd="0" presId="urn:microsoft.com/office/officeart/2005/8/layout/hierarchy1"/>
    <dgm:cxn modelId="{A07EDF5C-C948-4DCD-81EE-997169AA740E}" type="presParOf" srcId="{3E0CC0B2-2BB7-4F6A-94EF-461B76E4E824}" destId="{E37021F7-A535-4B4D-A30D-061582862CF0}" srcOrd="0" destOrd="0" presId="urn:microsoft.com/office/officeart/2005/8/layout/hierarchy1"/>
    <dgm:cxn modelId="{D74604FB-997C-414B-B5EE-30BDFC41C2A7}" type="presParOf" srcId="{E37021F7-A535-4B4D-A30D-061582862CF0}" destId="{B14DE4E4-7E79-4743-A1AF-C2738A1941E4}" srcOrd="0" destOrd="0" presId="urn:microsoft.com/office/officeart/2005/8/layout/hierarchy1"/>
    <dgm:cxn modelId="{CFBF93F8-919A-486B-B874-11750FD4677A}" type="presParOf" srcId="{E37021F7-A535-4B4D-A30D-061582862CF0}" destId="{53110E48-4585-4CC7-8DA2-1174B87D1201}" srcOrd="1" destOrd="0" presId="urn:microsoft.com/office/officeart/2005/8/layout/hierarchy1"/>
    <dgm:cxn modelId="{CD42E510-CF77-48D3-81F1-CC7CF957C9EE}" type="presParOf" srcId="{3E0CC0B2-2BB7-4F6A-94EF-461B76E4E824}" destId="{41687AFE-0B26-41EC-8289-5E80A423DEFF}" srcOrd="1" destOrd="0" presId="urn:microsoft.com/office/officeart/2005/8/layout/hierarchy1"/>
    <dgm:cxn modelId="{FB7CB910-AF5B-42DA-98DE-A421DCDDE3F3}" type="presParOf" srcId="{812C3793-80CF-4835-B8DA-B68BB87D3E2C}" destId="{BE944C9C-BF82-4931-AE70-4284DC2244A8}" srcOrd="4" destOrd="0" presId="urn:microsoft.com/office/officeart/2005/8/layout/hierarchy1"/>
    <dgm:cxn modelId="{3D756B11-550C-4055-B590-56B3F12FFE56}" type="presParOf" srcId="{812C3793-80CF-4835-B8DA-B68BB87D3E2C}" destId="{0288D67A-1F0F-46AD-8A29-5044E5642B04}" srcOrd="5" destOrd="0" presId="urn:microsoft.com/office/officeart/2005/8/layout/hierarchy1"/>
    <dgm:cxn modelId="{AA0F94A8-0ED4-49E7-8E77-AC1682513847}" type="presParOf" srcId="{0288D67A-1F0F-46AD-8A29-5044E5642B04}" destId="{265303F7-E270-432E-827A-D6F797FFB043}" srcOrd="0" destOrd="0" presId="urn:microsoft.com/office/officeart/2005/8/layout/hierarchy1"/>
    <dgm:cxn modelId="{1C4AFFBA-DBB0-435E-AC6C-FF254A8C87E5}" type="presParOf" srcId="{265303F7-E270-432E-827A-D6F797FFB043}" destId="{99E5BCF4-CA51-4288-B22F-FA4F4AB7317D}" srcOrd="0" destOrd="0" presId="urn:microsoft.com/office/officeart/2005/8/layout/hierarchy1"/>
    <dgm:cxn modelId="{6575DA34-1667-4F9F-92D4-7A29A152C34F}" type="presParOf" srcId="{265303F7-E270-432E-827A-D6F797FFB043}" destId="{B2516E15-8823-425C-AA1E-5549221FC4DD}" srcOrd="1" destOrd="0" presId="urn:microsoft.com/office/officeart/2005/8/layout/hierarchy1"/>
    <dgm:cxn modelId="{97643D0F-4949-407E-9AB0-0FB9C2DDED46}" type="presParOf" srcId="{0288D67A-1F0F-46AD-8A29-5044E5642B04}" destId="{E2CFE6CD-84DA-45A1-A7A4-4308887A8B22}" srcOrd="1" destOrd="0" presId="urn:microsoft.com/office/officeart/2005/8/layout/hierarchy1"/>
    <dgm:cxn modelId="{4B3682D3-0FF6-4AE9-B6A2-DC6B10A1B007}" type="presParOf" srcId="{36F5D305-442B-4E7F-9289-A6906D933C17}" destId="{CDE571EE-662C-48D3-9C3B-D06C24D2819C}" srcOrd="2" destOrd="0" presId="urn:microsoft.com/office/officeart/2005/8/layout/hierarchy1"/>
    <dgm:cxn modelId="{A721DF8A-63F2-475F-9D3A-8907CA33913B}" type="presParOf" srcId="{36F5D305-442B-4E7F-9289-A6906D933C17}" destId="{0DDB1DDA-B392-4AEE-9D67-F16161BBD34A}" srcOrd="3" destOrd="0" presId="urn:microsoft.com/office/officeart/2005/8/layout/hierarchy1"/>
    <dgm:cxn modelId="{DAADA203-782B-4BAA-8DB8-ED9EF313DE56}" type="presParOf" srcId="{0DDB1DDA-B392-4AEE-9D67-F16161BBD34A}" destId="{FBE2FFDC-4840-4EE0-9FB6-30D8EC50F52A}" srcOrd="0" destOrd="0" presId="urn:microsoft.com/office/officeart/2005/8/layout/hierarchy1"/>
    <dgm:cxn modelId="{14916C2D-08A8-44BF-9D7F-6E6153E42224}" type="presParOf" srcId="{FBE2FFDC-4840-4EE0-9FB6-30D8EC50F52A}" destId="{6EACBA89-7419-4E53-9EB3-2E196CBA2E1C}" srcOrd="0" destOrd="0" presId="urn:microsoft.com/office/officeart/2005/8/layout/hierarchy1"/>
    <dgm:cxn modelId="{F0D7D1AF-A6FD-4D19-BFB3-EBC419097D61}" type="presParOf" srcId="{FBE2FFDC-4840-4EE0-9FB6-30D8EC50F52A}" destId="{BFC148B0-E4C2-4B07-BEC0-58ADA7B5EB79}" srcOrd="1" destOrd="0" presId="urn:microsoft.com/office/officeart/2005/8/layout/hierarchy1"/>
    <dgm:cxn modelId="{13E7E87E-92C9-4972-A737-3724CE0305E6}" type="presParOf" srcId="{0DDB1DDA-B392-4AEE-9D67-F16161BBD34A}" destId="{CB336495-B9E8-4D9C-ABD9-54E0693A612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D17F2F-679D-4872-A932-6A714CEBA245}">
      <dsp:nvSpPr>
        <dsp:cNvPr id="0" name=""/>
        <dsp:cNvSpPr/>
      </dsp:nvSpPr>
      <dsp:spPr>
        <a:xfrm>
          <a:off x="9243" y="590251"/>
          <a:ext cx="1525084" cy="155379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Требования ФГОС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 предметным результатам обучения</a:t>
          </a:r>
        </a:p>
      </dsp:txBody>
      <dsp:txXfrm>
        <a:off x="9243" y="590251"/>
        <a:ext cx="1525084" cy="1553791"/>
      </dsp:txXfrm>
    </dsp:sp>
    <dsp:sp modelId="{D04D9DB7-C091-4FE2-9AFB-31F639F2F338}">
      <dsp:nvSpPr>
        <dsp:cNvPr id="0" name=""/>
        <dsp:cNvSpPr/>
      </dsp:nvSpPr>
      <dsp:spPr>
        <a:xfrm>
          <a:off x="1686837" y="1178036"/>
          <a:ext cx="323317" cy="378221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>
            <a:tint val="60000"/>
            <a:hueOff val="0"/>
            <a:satOff val="0"/>
            <a:lumOff val="0"/>
            <a:alphaOff val="0"/>
          </a:sys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686837" y="1178036"/>
        <a:ext cx="323317" cy="378221"/>
      </dsp:txXfrm>
    </dsp:sp>
    <dsp:sp modelId="{6BDD2EA4-9398-42AE-BE82-E5D0147FDEDD}">
      <dsp:nvSpPr>
        <dsp:cNvPr id="0" name=""/>
        <dsp:cNvSpPr/>
      </dsp:nvSpPr>
      <dsp:spPr>
        <a:xfrm>
          <a:off x="2144362" y="570724"/>
          <a:ext cx="1525084" cy="159284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Планируемые результаты освоения основной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образвоатель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-ной программы</a:t>
          </a:r>
        </a:p>
      </dsp:txBody>
      <dsp:txXfrm>
        <a:off x="2144362" y="570724"/>
        <a:ext cx="1525084" cy="1592845"/>
      </dsp:txXfrm>
    </dsp:sp>
    <dsp:sp modelId="{81806F39-7E2A-4CE6-8C45-4C872423DE3B}">
      <dsp:nvSpPr>
        <dsp:cNvPr id="0" name=""/>
        <dsp:cNvSpPr/>
      </dsp:nvSpPr>
      <dsp:spPr>
        <a:xfrm>
          <a:off x="3821955" y="1178036"/>
          <a:ext cx="323317" cy="378221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>
            <a:tint val="60000"/>
            <a:hueOff val="0"/>
            <a:satOff val="0"/>
            <a:lumOff val="0"/>
            <a:alphaOff val="0"/>
          </a:sys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821955" y="1178036"/>
        <a:ext cx="323317" cy="378221"/>
      </dsp:txXfrm>
    </dsp:sp>
    <dsp:sp modelId="{218C364D-EA7D-4549-BA18-EC60153C9B1C}">
      <dsp:nvSpPr>
        <dsp:cNvPr id="0" name=""/>
        <dsp:cNvSpPr/>
      </dsp:nvSpPr>
      <dsp:spPr>
        <a:xfrm>
          <a:off x="4279481" y="610226"/>
          <a:ext cx="1749821" cy="151384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Промежуточные планируемые результаты, отражающие динамику формирования действий</a:t>
          </a:r>
        </a:p>
      </dsp:txBody>
      <dsp:txXfrm>
        <a:off x="4279481" y="610226"/>
        <a:ext cx="1749821" cy="1513841"/>
      </dsp:txXfrm>
    </dsp:sp>
    <dsp:sp modelId="{34AA192C-F75B-47B4-9489-160E13ADAA65}">
      <dsp:nvSpPr>
        <dsp:cNvPr id="0" name=""/>
        <dsp:cNvSpPr/>
      </dsp:nvSpPr>
      <dsp:spPr>
        <a:xfrm>
          <a:off x="6181811" y="1178036"/>
          <a:ext cx="323317" cy="378221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>
            <a:tint val="60000"/>
            <a:hueOff val="0"/>
            <a:satOff val="0"/>
            <a:lumOff val="0"/>
            <a:alphaOff val="0"/>
          </a:sys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181811" y="1178036"/>
        <a:ext cx="323317" cy="378221"/>
      </dsp:txXfrm>
    </dsp:sp>
    <dsp:sp modelId="{901EDA8F-6E26-4AD1-B8F3-B74A834E57F1}">
      <dsp:nvSpPr>
        <dsp:cNvPr id="0" name=""/>
        <dsp:cNvSpPr/>
      </dsp:nvSpPr>
      <dsp:spPr>
        <a:xfrm>
          <a:off x="6639336" y="643136"/>
          <a:ext cx="1525084" cy="144802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Операциона-лизация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планируемых результатов. Проверяемые умения</a:t>
          </a:r>
        </a:p>
      </dsp:txBody>
      <dsp:txXfrm>
        <a:off x="6639336" y="643136"/>
        <a:ext cx="1525084" cy="144802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E571EE-662C-48D3-9C3B-D06C24D2819C}">
      <dsp:nvSpPr>
        <dsp:cNvPr id="0" name=""/>
        <dsp:cNvSpPr/>
      </dsp:nvSpPr>
      <dsp:spPr>
        <a:xfrm>
          <a:off x="6535063" y="2175095"/>
          <a:ext cx="835521" cy="397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974"/>
              </a:lnTo>
              <a:lnTo>
                <a:pt x="835521" y="270974"/>
              </a:lnTo>
              <a:lnTo>
                <a:pt x="835521" y="39763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944C9C-BF82-4931-AE70-4284DC2244A8}">
      <dsp:nvSpPr>
        <dsp:cNvPr id="0" name=""/>
        <dsp:cNvSpPr/>
      </dsp:nvSpPr>
      <dsp:spPr>
        <a:xfrm>
          <a:off x="5699542" y="2939040"/>
          <a:ext cx="1671042" cy="397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974"/>
              </a:lnTo>
              <a:lnTo>
                <a:pt x="1671042" y="270974"/>
              </a:lnTo>
              <a:lnTo>
                <a:pt x="1671042" y="397632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9613B-1F21-4C96-8E2D-186E90ECE4E9}">
      <dsp:nvSpPr>
        <dsp:cNvPr id="0" name=""/>
        <dsp:cNvSpPr/>
      </dsp:nvSpPr>
      <dsp:spPr>
        <a:xfrm>
          <a:off x="5653822" y="2939040"/>
          <a:ext cx="91440" cy="3976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7632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2A515-640E-40A0-9830-30149A55FC21}">
      <dsp:nvSpPr>
        <dsp:cNvPr id="0" name=""/>
        <dsp:cNvSpPr/>
      </dsp:nvSpPr>
      <dsp:spPr>
        <a:xfrm>
          <a:off x="4028499" y="3603821"/>
          <a:ext cx="3342085" cy="397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974"/>
              </a:lnTo>
              <a:lnTo>
                <a:pt x="3342085" y="270974"/>
              </a:lnTo>
              <a:lnTo>
                <a:pt x="3342085" y="397632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DDE86-8928-4F39-B87C-5E1FD8E476EF}">
      <dsp:nvSpPr>
        <dsp:cNvPr id="0" name=""/>
        <dsp:cNvSpPr/>
      </dsp:nvSpPr>
      <dsp:spPr>
        <a:xfrm>
          <a:off x="4028499" y="3603821"/>
          <a:ext cx="1671042" cy="397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974"/>
              </a:lnTo>
              <a:lnTo>
                <a:pt x="1671042" y="270974"/>
              </a:lnTo>
              <a:lnTo>
                <a:pt x="1671042" y="397632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723152-2E26-4974-BE32-3EB2E44DEE24}">
      <dsp:nvSpPr>
        <dsp:cNvPr id="0" name=""/>
        <dsp:cNvSpPr/>
      </dsp:nvSpPr>
      <dsp:spPr>
        <a:xfrm>
          <a:off x="3982779" y="3603821"/>
          <a:ext cx="91440" cy="3976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7632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4F788-82ED-49C6-94AC-9DB4441B8A56}">
      <dsp:nvSpPr>
        <dsp:cNvPr id="0" name=""/>
        <dsp:cNvSpPr/>
      </dsp:nvSpPr>
      <dsp:spPr>
        <a:xfrm>
          <a:off x="2357456" y="3603821"/>
          <a:ext cx="1671042" cy="397632"/>
        </a:xfrm>
        <a:custGeom>
          <a:avLst/>
          <a:gdLst/>
          <a:ahLst/>
          <a:cxnLst/>
          <a:rect l="0" t="0" r="0" b="0"/>
          <a:pathLst>
            <a:path>
              <a:moveTo>
                <a:pt x="1671042" y="0"/>
              </a:moveTo>
              <a:lnTo>
                <a:pt x="1671042" y="270974"/>
              </a:lnTo>
              <a:lnTo>
                <a:pt x="0" y="270974"/>
              </a:lnTo>
              <a:lnTo>
                <a:pt x="0" y="397632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B53C-62E0-4266-BD9E-0241AB989672}">
      <dsp:nvSpPr>
        <dsp:cNvPr id="0" name=""/>
        <dsp:cNvSpPr/>
      </dsp:nvSpPr>
      <dsp:spPr>
        <a:xfrm>
          <a:off x="686414" y="3603821"/>
          <a:ext cx="3342085" cy="397632"/>
        </a:xfrm>
        <a:custGeom>
          <a:avLst/>
          <a:gdLst/>
          <a:ahLst/>
          <a:cxnLst/>
          <a:rect l="0" t="0" r="0" b="0"/>
          <a:pathLst>
            <a:path>
              <a:moveTo>
                <a:pt x="3342085" y="0"/>
              </a:moveTo>
              <a:lnTo>
                <a:pt x="3342085" y="270974"/>
              </a:lnTo>
              <a:lnTo>
                <a:pt x="0" y="270974"/>
              </a:lnTo>
              <a:lnTo>
                <a:pt x="0" y="397632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F53AB9-7F22-4B0B-B56F-64D9679F1E39}">
      <dsp:nvSpPr>
        <dsp:cNvPr id="0" name=""/>
        <dsp:cNvSpPr/>
      </dsp:nvSpPr>
      <dsp:spPr>
        <a:xfrm>
          <a:off x="4028499" y="2939040"/>
          <a:ext cx="1671042" cy="397632"/>
        </a:xfrm>
        <a:custGeom>
          <a:avLst/>
          <a:gdLst/>
          <a:ahLst/>
          <a:cxnLst/>
          <a:rect l="0" t="0" r="0" b="0"/>
          <a:pathLst>
            <a:path>
              <a:moveTo>
                <a:pt x="1671042" y="0"/>
              </a:moveTo>
              <a:lnTo>
                <a:pt x="1671042" y="270974"/>
              </a:lnTo>
              <a:lnTo>
                <a:pt x="0" y="270974"/>
              </a:lnTo>
              <a:lnTo>
                <a:pt x="0" y="397632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9D8C1-B5BD-49EE-B7B5-8A8EFFCC0194}">
      <dsp:nvSpPr>
        <dsp:cNvPr id="0" name=""/>
        <dsp:cNvSpPr/>
      </dsp:nvSpPr>
      <dsp:spPr>
        <a:xfrm>
          <a:off x="5699542" y="2175095"/>
          <a:ext cx="835521" cy="397632"/>
        </a:xfrm>
        <a:custGeom>
          <a:avLst/>
          <a:gdLst/>
          <a:ahLst/>
          <a:cxnLst/>
          <a:rect l="0" t="0" r="0" b="0"/>
          <a:pathLst>
            <a:path>
              <a:moveTo>
                <a:pt x="835521" y="0"/>
              </a:moveTo>
              <a:lnTo>
                <a:pt x="835521" y="270974"/>
              </a:lnTo>
              <a:lnTo>
                <a:pt x="0" y="270974"/>
              </a:lnTo>
              <a:lnTo>
                <a:pt x="0" y="39763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1946A-9B00-4F14-9DCB-76A48443A793}">
      <dsp:nvSpPr>
        <dsp:cNvPr id="0" name=""/>
        <dsp:cNvSpPr/>
      </dsp:nvSpPr>
      <dsp:spPr>
        <a:xfrm>
          <a:off x="3618212" y="1301751"/>
          <a:ext cx="2916850" cy="422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969"/>
              </a:lnTo>
              <a:lnTo>
                <a:pt x="2916850" y="295969"/>
              </a:lnTo>
              <a:lnTo>
                <a:pt x="2916850" y="42262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337CCF-7A23-4C29-A7BE-00B1961C55AB}">
      <dsp:nvSpPr>
        <dsp:cNvPr id="0" name=""/>
        <dsp:cNvSpPr/>
      </dsp:nvSpPr>
      <dsp:spPr>
        <a:xfrm>
          <a:off x="3564317" y="1301751"/>
          <a:ext cx="91440" cy="475152"/>
        </a:xfrm>
        <a:custGeom>
          <a:avLst/>
          <a:gdLst/>
          <a:ahLst/>
          <a:cxnLst/>
          <a:rect l="0" t="0" r="0" b="0"/>
          <a:pathLst>
            <a:path>
              <a:moveTo>
                <a:pt x="53895" y="0"/>
              </a:moveTo>
              <a:lnTo>
                <a:pt x="53895" y="348494"/>
              </a:lnTo>
              <a:lnTo>
                <a:pt x="45720" y="348494"/>
              </a:lnTo>
              <a:lnTo>
                <a:pt x="45720" y="475152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4DD40-DC4E-41F4-ACA2-D34822802686}">
      <dsp:nvSpPr>
        <dsp:cNvPr id="0" name=""/>
        <dsp:cNvSpPr/>
      </dsp:nvSpPr>
      <dsp:spPr>
        <a:xfrm>
          <a:off x="1078960" y="1301751"/>
          <a:ext cx="2539252" cy="406739"/>
        </a:xfrm>
        <a:custGeom>
          <a:avLst/>
          <a:gdLst/>
          <a:ahLst/>
          <a:cxnLst/>
          <a:rect l="0" t="0" r="0" b="0"/>
          <a:pathLst>
            <a:path>
              <a:moveTo>
                <a:pt x="2539252" y="0"/>
              </a:moveTo>
              <a:lnTo>
                <a:pt x="2539252" y="280081"/>
              </a:lnTo>
              <a:lnTo>
                <a:pt x="0" y="280081"/>
              </a:lnTo>
              <a:lnTo>
                <a:pt x="0" y="406739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50A9C0-A2ED-4BC6-9848-600EE89A651E}">
      <dsp:nvSpPr>
        <dsp:cNvPr id="0" name=""/>
        <dsp:cNvSpPr/>
      </dsp:nvSpPr>
      <dsp:spPr>
        <a:xfrm>
          <a:off x="2310764" y="682381"/>
          <a:ext cx="2614897" cy="619370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C6207-D5DB-40E3-A912-6838B81CE52D}">
      <dsp:nvSpPr>
        <dsp:cNvPr id="0" name=""/>
        <dsp:cNvSpPr/>
      </dsp:nvSpPr>
      <dsp:spPr>
        <a:xfrm>
          <a:off x="2462677" y="826698"/>
          <a:ext cx="2614897" cy="619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Требования ФГОС</a:t>
          </a:r>
          <a:endParaRPr lang="ru-RU" sz="900" kern="1200" dirty="0"/>
        </a:p>
      </dsp:txBody>
      <dsp:txXfrm>
        <a:off x="2462677" y="826698"/>
        <a:ext cx="2614897" cy="619370"/>
      </dsp:txXfrm>
    </dsp:sp>
    <dsp:sp modelId="{4F7BADF5-A743-47B5-8AAB-9E3EDD35033E}">
      <dsp:nvSpPr>
        <dsp:cNvPr id="0" name=""/>
        <dsp:cNvSpPr/>
      </dsp:nvSpPr>
      <dsp:spPr>
        <a:xfrm>
          <a:off x="395351" y="1708491"/>
          <a:ext cx="1367216" cy="453243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41746-111F-4885-A44D-07D1A79AAEB1}">
      <dsp:nvSpPr>
        <dsp:cNvPr id="0" name=""/>
        <dsp:cNvSpPr/>
      </dsp:nvSpPr>
      <dsp:spPr>
        <a:xfrm>
          <a:off x="547264" y="1852808"/>
          <a:ext cx="1367216" cy="453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Личностные результаты</a:t>
          </a:r>
          <a:endParaRPr lang="ru-RU" sz="900" kern="1200" dirty="0"/>
        </a:p>
      </dsp:txBody>
      <dsp:txXfrm>
        <a:off x="547264" y="1852808"/>
        <a:ext cx="1367216" cy="453243"/>
      </dsp:txXfrm>
    </dsp:sp>
    <dsp:sp modelId="{E26E3E9E-4F68-4B93-BB89-B904EB647162}">
      <dsp:nvSpPr>
        <dsp:cNvPr id="0" name=""/>
        <dsp:cNvSpPr/>
      </dsp:nvSpPr>
      <dsp:spPr>
        <a:xfrm>
          <a:off x="2926428" y="1776904"/>
          <a:ext cx="1367216" cy="453243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3500CA-04A3-4A89-98EB-891D6187EBF4}">
      <dsp:nvSpPr>
        <dsp:cNvPr id="0" name=""/>
        <dsp:cNvSpPr/>
      </dsp:nvSpPr>
      <dsp:spPr>
        <a:xfrm>
          <a:off x="3078341" y="1921221"/>
          <a:ext cx="1367216" cy="453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Предметные результаты</a:t>
          </a:r>
          <a:endParaRPr lang="ru-RU" sz="900" kern="1200" dirty="0"/>
        </a:p>
      </dsp:txBody>
      <dsp:txXfrm>
        <a:off x="3078341" y="1921221"/>
        <a:ext cx="1367216" cy="453243"/>
      </dsp:txXfrm>
    </dsp:sp>
    <dsp:sp modelId="{B37BDB1E-982D-4916-BD40-E4ABC540630A}">
      <dsp:nvSpPr>
        <dsp:cNvPr id="0" name=""/>
        <dsp:cNvSpPr/>
      </dsp:nvSpPr>
      <dsp:spPr>
        <a:xfrm>
          <a:off x="5851455" y="1724378"/>
          <a:ext cx="1367216" cy="450717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356634-017C-4DE9-9DBA-211AD53E1FD5}">
      <dsp:nvSpPr>
        <dsp:cNvPr id="0" name=""/>
        <dsp:cNvSpPr/>
      </dsp:nvSpPr>
      <dsp:spPr>
        <a:xfrm>
          <a:off x="6003368" y="1868696"/>
          <a:ext cx="1367216" cy="4507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err="1" smtClean="0"/>
            <a:t>Метапредметные</a:t>
          </a:r>
          <a:r>
            <a:rPr lang="ru-RU" sz="900" kern="1200" dirty="0" smtClean="0"/>
            <a:t> результаты</a:t>
          </a:r>
          <a:endParaRPr lang="ru-RU" sz="900" kern="1200" dirty="0"/>
        </a:p>
      </dsp:txBody>
      <dsp:txXfrm>
        <a:off x="6003368" y="1868696"/>
        <a:ext cx="1367216" cy="450717"/>
      </dsp:txXfrm>
    </dsp:sp>
    <dsp:sp modelId="{928BEDD2-5A32-4700-91A5-FD33CBAE8CD6}">
      <dsp:nvSpPr>
        <dsp:cNvPr id="0" name=""/>
        <dsp:cNvSpPr/>
      </dsp:nvSpPr>
      <dsp:spPr>
        <a:xfrm>
          <a:off x="5015933" y="2572728"/>
          <a:ext cx="1367216" cy="366312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E20AC-01D0-44C8-9DC6-F8A15B49232F}">
      <dsp:nvSpPr>
        <dsp:cNvPr id="0" name=""/>
        <dsp:cNvSpPr/>
      </dsp:nvSpPr>
      <dsp:spPr>
        <a:xfrm>
          <a:off x="5167846" y="2717045"/>
          <a:ext cx="1367216" cy="366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Универсальные учебные действия</a:t>
          </a:r>
          <a:endParaRPr lang="ru-RU" sz="900" kern="1200" dirty="0"/>
        </a:p>
      </dsp:txBody>
      <dsp:txXfrm>
        <a:off x="5167846" y="2717045"/>
        <a:ext cx="1367216" cy="366312"/>
      </dsp:txXfrm>
    </dsp:sp>
    <dsp:sp modelId="{8D4F589E-86AC-4E67-B282-5D4AC75D3F40}">
      <dsp:nvSpPr>
        <dsp:cNvPr id="0" name=""/>
        <dsp:cNvSpPr/>
      </dsp:nvSpPr>
      <dsp:spPr>
        <a:xfrm>
          <a:off x="3344891" y="3336672"/>
          <a:ext cx="1367216" cy="267148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11F8D-0093-44E6-A467-9D6AFB605F40}">
      <dsp:nvSpPr>
        <dsp:cNvPr id="0" name=""/>
        <dsp:cNvSpPr/>
      </dsp:nvSpPr>
      <dsp:spPr>
        <a:xfrm>
          <a:off x="3496804" y="3480990"/>
          <a:ext cx="1367216" cy="2671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Познавательные УУД</a:t>
          </a:r>
          <a:endParaRPr lang="ru-RU" sz="900" kern="1200" dirty="0"/>
        </a:p>
      </dsp:txBody>
      <dsp:txXfrm>
        <a:off x="3496804" y="3480990"/>
        <a:ext cx="1367216" cy="267148"/>
      </dsp:txXfrm>
    </dsp:sp>
    <dsp:sp modelId="{38ADD323-69D5-4D5A-8886-802717B4711C}">
      <dsp:nvSpPr>
        <dsp:cNvPr id="0" name=""/>
        <dsp:cNvSpPr/>
      </dsp:nvSpPr>
      <dsp:spPr>
        <a:xfrm>
          <a:off x="2805" y="4001453"/>
          <a:ext cx="1367216" cy="330612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ACF711-D743-4224-8358-0AD82CF006D4}">
      <dsp:nvSpPr>
        <dsp:cNvPr id="0" name=""/>
        <dsp:cNvSpPr/>
      </dsp:nvSpPr>
      <dsp:spPr>
        <a:xfrm>
          <a:off x="154718" y="4145770"/>
          <a:ext cx="1367216" cy="330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Смысловое чтение</a:t>
          </a:r>
          <a:endParaRPr lang="ru-RU" sz="900" kern="1200" dirty="0"/>
        </a:p>
      </dsp:txBody>
      <dsp:txXfrm>
        <a:off x="154718" y="4145770"/>
        <a:ext cx="1367216" cy="330612"/>
      </dsp:txXfrm>
    </dsp:sp>
    <dsp:sp modelId="{CEFE8A5F-71CF-448C-8A4E-BA70654656B3}">
      <dsp:nvSpPr>
        <dsp:cNvPr id="0" name=""/>
        <dsp:cNvSpPr/>
      </dsp:nvSpPr>
      <dsp:spPr>
        <a:xfrm>
          <a:off x="1673848" y="4001453"/>
          <a:ext cx="1367216" cy="330612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AB284C-7F8C-4F19-9592-451A00236CDA}">
      <dsp:nvSpPr>
        <dsp:cNvPr id="0" name=""/>
        <dsp:cNvSpPr/>
      </dsp:nvSpPr>
      <dsp:spPr>
        <a:xfrm>
          <a:off x="1825761" y="4145770"/>
          <a:ext cx="1367216" cy="330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Логические операции</a:t>
          </a:r>
          <a:endParaRPr lang="ru-RU" sz="900" kern="1200" dirty="0"/>
        </a:p>
      </dsp:txBody>
      <dsp:txXfrm>
        <a:off x="1825761" y="4145770"/>
        <a:ext cx="1367216" cy="330612"/>
      </dsp:txXfrm>
    </dsp:sp>
    <dsp:sp modelId="{9AF1A234-33E1-445E-84CF-868A675E39EE}">
      <dsp:nvSpPr>
        <dsp:cNvPr id="0" name=""/>
        <dsp:cNvSpPr/>
      </dsp:nvSpPr>
      <dsp:spPr>
        <a:xfrm>
          <a:off x="3344891" y="4001453"/>
          <a:ext cx="1367216" cy="330612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604CE-F193-4C6C-936D-725A4D143D66}">
      <dsp:nvSpPr>
        <dsp:cNvPr id="0" name=""/>
        <dsp:cNvSpPr/>
      </dsp:nvSpPr>
      <dsp:spPr>
        <a:xfrm>
          <a:off x="3496804" y="4145770"/>
          <a:ext cx="1367216" cy="330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Решение проблем </a:t>
          </a:r>
          <a:endParaRPr lang="ru-RU" sz="900" kern="1200" dirty="0"/>
        </a:p>
      </dsp:txBody>
      <dsp:txXfrm>
        <a:off x="3496804" y="4145770"/>
        <a:ext cx="1367216" cy="330612"/>
      </dsp:txXfrm>
    </dsp:sp>
    <dsp:sp modelId="{7D741532-8489-4AC9-BDB2-E6DF19AFE006}">
      <dsp:nvSpPr>
        <dsp:cNvPr id="0" name=""/>
        <dsp:cNvSpPr/>
      </dsp:nvSpPr>
      <dsp:spPr>
        <a:xfrm>
          <a:off x="5015933" y="4001453"/>
          <a:ext cx="1367216" cy="330612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ABF1D-2126-432E-B13E-926177BD2000}">
      <dsp:nvSpPr>
        <dsp:cNvPr id="0" name=""/>
        <dsp:cNvSpPr/>
      </dsp:nvSpPr>
      <dsp:spPr>
        <a:xfrm>
          <a:off x="5167846" y="4145770"/>
          <a:ext cx="1367216" cy="330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Методологические умения</a:t>
          </a:r>
          <a:endParaRPr lang="ru-RU" sz="900" kern="1200" dirty="0"/>
        </a:p>
      </dsp:txBody>
      <dsp:txXfrm>
        <a:off x="5167846" y="4145770"/>
        <a:ext cx="1367216" cy="330612"/>
      </dsp:txXfrm>
    </dsp:sp>
    <dsp:sp modelId="{6CA19E6B-BB59-4694-A9ED-BDFF42B4974F}">
      <dsp:nvSpPr>
        <dsp:cNvPr id="0" name=""/>
        <dsp:cNvSpPr/>
      </dsp:nvSpPr>
      <dsp:spPr>
        <a:xfrm>
          <a:off x="6686976" y="4001453"/>
          <a:ext cx="1367216" cy="331428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620A5-01DA-419B-8F4E-50C35DBD8858}">
      <dsp:nvSpPr>
        <dsp:cNvPr id="0" name=""/>
        <dsp:cNvSpPr/>
      </dsp:nvSpPr>
      <dsp:spPr>
        <a:xfrm>
          <a:off x="6838889" y="4145770"/>
          <a:ext cx="1367216" cy="331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ИКТ-грамотность</a:t>
          </a:r>
          <a:endParaRPr lang="ru-RU" sz="900" kern="1200" dirty="0"/>
        </a:p>
      </dsp:txBody>
      <dsp:txXfrm>
        <a:off x="6838889" y="4145770"/>
        <a:ext cx="1367216" cy="331428"/>
      </dsp:txXfrm>
    </dsp:sp>
    <dsp:sp modelId="{B14DE4E4-7E79-4743-A1AF-C2738A1941E4}">
      <dsp:nvSpPr>
        <dsp:cNvPr id="0" name=""/>
        <dsp:cNvSpPr/>
      </dsp:nvSpPr>
      <dsp:spPr>
        <a:xfrm>
          <a:off x="5015933" y="3336672"/>
          <a:ext cx="1367216" cy="298368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110E48-4585-4CC7-8DA2-1174B87D1201}">
      <dsp:nvSpPr>
        <dsp:cNvPr id="0" name=""/>
        <dsp:cNvSpPr/>
      </dsp:nvSpPr>
      <dsp:spPr>
        <a:xfrm>
          <a:off x="5167846" y="3480990"/>
          <a:ext cx="1367216" cy="298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Регулятивные УУД</a:t>
          </a:r>
          <a:endParaRPr lang="ru-RU" sz="900" kern="1200" dirty="0"/>
        </a:p>
      </dsp:txBody>
      <dsp:txXfrm>
        <a:off x="5167846" y="3480990"/>
        <a:ext cx="1367216" cy="298368"/>
      </dsp:txXfrm>
    </dsp:sp>
    <dsp:sp modelId="{99E5BCF4-CA51-4288-B22F-FA4F4AB7317D}">
      <dsp:nvSpPr>
        <dsp:cNvPr id="0" name=""/>
        <dsp:cNvSpPr/>
      </dsp:nvSpPr>
      <dsp:spPr>
        <a:xfrm>
          <a:off x="6686976" y="3336672"/>
          <a:ext cx="1367216" cy="267148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16E15-8823-425C-AA1E-5549221FC4DD}">
      <dsp:nvSpPr>
        <dsp:cNvPr id="0" name=""/>
        <dsp:cNvSpPr/>
      </dsp:nvSpPr>
      <dsp:spPr>
        <a:xfrm>
          <a:off x="6838889" y="3480990"/>
          <a:ext cx="1367216" cy="2671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Коммуникативные УУД</a:t>
          </a:r>
          <a:endParaRPr lang="ru-RU" sz="900" kern="1200" dirty="0"/>
        </a:p>
      </dsp:txBody>
      <dsp:txXfrm>
        <a:off x="6838889" y="3480990"/>
        <a:ext cx="1367216" cy="267148"/>
      </dsp:txXfrm>
    </dsp:sp>
    <dsp:sp modelId="{6EACBA89-7419-4E53-9EB3-2E196CBA2E1C}">
      <dsp:nvSpPr>
        <dsp:cNvPr id="0" name=""/>
        <dsp:cNvSpPr/>
      </dsp:nvSpPr>
      <dsp:spPr>
        <a:xfrm>
          <a:off x="6686976" y="2572728"/>
          <a:ext cx="1367216" cy="366312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148B0-E4C2-4B07-BEC0-58ADA7B5EB79}">
      <dsp:nvSpPr>
        <dsp:cNvPr id="0" name=""/>
        <dsp:cNvSpPr/>
      </dsp:nvSpPr>
      <dsp:spPr>
        <a:xfrm>
          <a:off x="6838889" y="2717045"/>
          <a:ext cx="1367216" cy="366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err="1" smtClean="0"/>
            <a:t>Межпредметные</a:t>
          </a:r>
          <a:r>
            <a:rPr lang="ru-RU" sz="900" kern="1200" dirty="0" smtClean="0"/>
            <a:t> понятия</a:t>
          </a:r>
          <a:endParaRPr lang="ru-RU" sz="900" kern="1200" dirty="0"/>
        </a:p>
      </dsp:txBody>
      <dsp:txXfrm>
        <a:off x="6838889" y="2717045"/>
        <a:ext cx="1367216" cy="366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796088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6796088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0" y="0"/>
            <a:ext cx="6796088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0"/>
            <a:ext cx="6796088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0"/>
            <a:ext cx="6796088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0" y="0"/>
            <a:ext cx="6796088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0275" y="739775"/>
            <a:ext cx="4929188" cy="36941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6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689475"/>
            <a:ext cx="5429250" cy="4435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378950"/>
            <a:ext cx="2936875" cy="4841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5D299CAA-2832-4283-81AE-C13D53D5E19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256D60-07B4-4602-9D13-6323EC16B1C3}" type="slidenum">
              <a:rPr lang="ru-RU"/>
              <a:pPr/>
              <a:t>1</a:t>
            </a:fld>
            <a:endParaRPr lang="ru-RU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49688" y="9378950"/>
            <a:ext cx="2938462" cy="485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8720039-B0C1-4A9B-A80B-5F94DE99D818}" type="slidenum">
              <a:rPr lang="ru-RU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277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0275" y="739775"/>
            <a:ext cx="4938713" cy="3703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79450" y="4689475"/>
            <a:ext cx="5438775" cy="4445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8D4CB5-F5E0-469A-B47A-A7E8BC2B161E}" type="slidenum">
              <a:rPr lang="ru-RU"/>
              <a:pPr/>
              <a:t>37</a:t>
            </a:fld>
            <a:endParaRPr lang="ru-RU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39775"/>
            <a:ext cx="4927600" cy="3695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79450" y="4689475"/>
            <a:ext cx="5430838" cy="4437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849688" y="9378950"/>
            <a:ext cx="2938462" cy="485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308649A-B7FE-4472-A4A8-CC4CBDE30F51}" type="slidenum">
              <a:rPr lang="ru-RU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37</a:t>
            </a:fld>
            <a:endParaRPr lang="ru-RU" sz="12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F4F83F-13BB-49A7-9D84-1ED03AC2AB46}" type="slidenum">
              <a:rPr lang="ru-RU"/>
              <a:pPr/>
              <a:t>38</a:t>
            </a:fld>
            <a:endParaRPr lang="ru-RU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39775"/>
            <a:ext cx="4927600" cy="3695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689475"/>
            <a:ext cx="5430838" cy="44370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9B6155-B5D4-4C0B-A278-E38CCB34550A}" type="slidenum">
              <a:rPr lang="ru-RU"/>
              <a:pPr/>
              <a:t>39</a:t>
            </a:fld>
            <a:endParaRPr lang="ru-RU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39775"/>
            <a:ext cx="4927600" cy="3695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689475"/>
            <a:ext cx="5430838" cy="44370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011DF6-1B2B-44C7-8620-CDD3B4EE4C29}" type="slidenum">
              <a:rPr lang="ru-RU"/>
              <a:pPr/>
              <a:t>40</a:t>
            </a:fld>
            <a:endParaRPr lang="ru-RU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39775"/>
            <a:ext cx="4927600" cy="3695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689475"/>
            <a:ext cx="5430838" cy="44370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0F0092-B2BF-408C-A9DF-02CA5AA58430}" type="slidenum">
              <a:rPr lang="ru-RU"/>
              <a:pPr/>
              <a:t>41</a:t>
            </a:fld>
            <a:endParaRPr lang="ru-RU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39775"/>
            <a:ext cx="4927600" cy="3695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689475"/>
            <a:ext cx="5430838" cy="44370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553926-D2B4-4006-82ED-DCE48C8C957F}" type="slidenum">
              <a:rPr lang="ru-RU"/>
              <a:pPr/>
              <a:t>42</a:t>
            </a:fld>
            <a:endParaRPr lang="ru-RU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39775"/>
            <a:ext cx="4927600" cy="3695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689475"/>
            <a:ext cx="5430838" cy="44370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E95880-C89D-4581-8A8E-191571B7A5E9}" type="slidenum">
              <a:rPr lang="ru-RU"/>
              <a:pPr/>
              <a:t>43</a:t>
            </a:fld>
            <a:endParaRPr lang="ru-RU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39775"/>
            <a:ext cx="4927600" cy="3695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689475"/>
            <a:ext cx="5430838" cy="44370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B96466-58AF-4DF3-A23F-E3535971B1D3}" type="slidenum">
              <a:rPr lang="ru-RU"/>
              <a:pPr/>
              <a:t>59</a:t>
            </a:fld>
            <a:endParaRPr lang="ru-RU"/>
          </a:p>
        </p:txBody>
      </p:sp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3849688" y="9378950"/>
            <a:ext cx="2938462" cy="485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B8B2459-0DD2-489E-A743-73BF675A9A14}" type="slidenum">
              <a:rPr lang="ru-RU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59</a:t>
            </a:fld>
            <a:endParaRPr lang="ru-RU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939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0275" y="739775"/>
            <a:ext cx="4938713" cy="3703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679450" y="4689475"/>
            <a:ext cx="5438775" cy="4445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758ADA-75C4-4E4C-9E47-032C5D2157A3}" type="slidenum">
              <a:rPr lang="ru-RU"/>
              <a:pPr/>
              <a:t>20</a:t>
            </a:fld>
            <a:endParaRPr lang="ru-RU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3851275" y="9380538"/>
            <a:ext cx="2944813" cy="493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5400" tIns="47520" rIns="9540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621FDEA-DF7F-450C-99EC-3846D3A79D9B}" type="slidenum">
              <a:rPr lang="ru-RU" sz="120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3481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39775"/>
            <a:ext cx="4927600" cy="3695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79450" y="4689475"/>
            <a:ext cx="5430838" cy="4437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171BA7-0D76-4D55-B575-04FA57CCE3EC}" type="slidenum">
              <a:rPr lang="ru-RU"/>
              <a:pPr/>
              <a:t>22</a:t>
            </a:fld>
            <a:endParaRPr lang="ru-RU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39775"/>
            <a:ext cx="4927600" cy="3695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679450" y="4689475"/>
            <a:ext cx="5430838" cy="4437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849688" y="9378950"/>
            <a:ext cx="2938462" cy="485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B823D65-8F1A-4398-8D50-C3AA9D83B1B3}" type="slidenum">
              <a:rPr lang="ru-RU" sz="1200">
                <a:solidFill>
                  <a:srgbClr val="000000"/>
                </a:solidFill>
                <a:latin typeface="Palatino Linotype" pitchFamily="16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ru-RU" sz="1200">
              <a:solidFill>
                <a:srgbClr val="000000"/>
              </a:solidFill>
              <a:latin typeface="Palatino Linotype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1863" y="739775"/>
            <a:ext cx="4926012" cy="36941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702C04-3ABB-44B2-BF2F-9514614641C5}" type="slidenum">
              <a:rPr lang="ru-RU" altLang="ru-RU" smtClean="0">
                <a:solidFill>
                  <a:srgbClr val="1F497D"/>
                </a:solidFill>
              </a:rPr>
              <a:pPr/>
              <a:t>23</a:t>
            </a:fld>
            <a:endParaRPr lang="ru-RU" altLang="ru-RU" smtClean="0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4E4465-FA5E-4FFF-B4E2-16390AE0EC9C}" type="slidenum">
              <a:rPr lang="ru-RU"/>
              <a:pPr/>
              <a:t>24</a:t>
            </a:fld>
            <a:endParaRPr lang="ru-RU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39775"/>
            <a:ext cx="4927600" cy="3695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79450" y="4689475"/>
            <a:ext cx="5430838" cy="4437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28600" indent="-228600" algn="l">
              <a:spcBef>
                <a:spcPts val="450"/>
              </a:spcBef>
              <a:buFont typeface="Times New Roman" pitchFamily="16" charset="0"/>
              <a:buAutoNum type="arabicPeriod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</a:pPr>
            <a:r>
              <a:rPr lang="ru-RU" sz="1200">
                <a:solidFill>
                  <a:srgbClr val="000000"/>
                </a:solidFill>
                <a:latin typeface="Times New Roman" pitchFamily="16" charset="0"/>
              </a:rPr>
              <a:t>. 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849688" y="9378950"/>
            <a:ext cx="2938462" cy="485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451EE3D-13C8-4BE1-898C-D904DED3326C}" type="slidenum">
              <a:rPr lang="ru-RU" sz="12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ru-RU" sz="12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1863" y="739775"/>
            <a:ext cx="4927600" cy="3695700"/>
          </a:xfrm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25F30A-2B68-4AAD-8F44-7600FFD2B48E}" type="slidenum">
              <a:rPr lang="ru-RU" altLang="ru-RU" smtClean="0">
                <a:solidFill>
                  <a:schemeClr val="tx1"/>
                </a:solidFill>
                <a:latin typeface="Palatino Linotype" pitchFamily="18" charset="0"/>
                <a:ea typeface="Microsoft YaHei" pitchFamily="34" charset="-122"/>
                <a:cs typeface="Arial" pitchFamily="34" charset="0"/>
              </a:rPr>
              <a:pPr/>
              <a:t>25</a:t>
            </a:fld>
            <a:endParaRPr lang="ru-RU" altLang="ru-RU" smtClean="0">
              <a:solidFill>
                <a:schemeClr val="tx1"/>
              </a:solidFill>
              <a:latin typeface="Palatino Linotype" pitchFamily="18" charset="0"/>
              <a:ea typeface="Microsoft YaHei" pitchFamily="34" charset="-122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1863" y="739775"/>
            <a:ext cx="4927600" cy="3695700"/>
          </a:xfrm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454025" algn="l"/>
                <a:tab pos="909638" algn="l"/>
                <a:tab pos="1363663" algn="l"/>
                <a:tab pos="1819275" algn="l"/>
                <a:tab pos="2274888" algn="l"/>
                <a:tab pos="2728913" algn="l"/>
              </a:tabLst>
            </a:pPr>
            <a:fld id="{476366D1-EB11-4A47-9A75-86B33F1B3BD8}" type="slidenum">
              <a:rPr lang="ru-RU" altLang="ru-RU">
                <a:latin typeface="Calibri" pitchFamily="34" charset="0"/>
                <a:cs typeface="Arial" charset="0"/>
              </a:rPr>
              <a:pPr>
                <a:tabLst>
                  <a:tab pos="454025" algn="l"/>
                  <a:tab pos="909638" algn="l"/>
                  <a:tab pos="1363663" algn="l"/>
                  <a:tab pos="1819275" algn="l"/>
                  <a:tab pos="2274888" algn="l"/>
                  <a:tab pos="2728913" algn="l"/>
                </a:tabLst>
              </a:pPr>
              <a:t>27</a:t>
            </a:fld>
            <a:endParaRPr lang="ru-RU" altLang="ru-RU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39775"/>
            <a:ext cx="4927600" cy="36957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1725BA-B8F3-4A9D-938A-B18921566645}" type="slidenum">
              <a:rPr lang="ru-RU"/>
              <a:pPr/>
              <a:t>36</a:t>
            </a:fld>
            <a:endParaRPr lang="ru-RU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39775"/>
            <a:ext cx="4927600" cy="3695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689475"/>
            <a:ext cx="5430838" cy="44370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DACFA7B-1174-453A-A673-CE8094805221}" type="datetime1">
              <a:rPr lang="ru-RU"/>
              <a:pPr/>
              <a:t>14.06.2017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DACFA7B-1174-453A-A673-CE8094805221}" type="datetime1">
              <a:rPr lang="ru-RU"/>
              <a:pPr/>
              <a:t>14.06.2017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1138" y="1412875"/>
            <a:ext cx="2054225" cy="4703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1412875"/>
            <a:ext cx="6013450" cy="4703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DACFA7B-1174-453A-A673-CE8094805221}" type="datetime1">
              <a:rPr lang="ru-RU"/>
              <a:pPr/>
              <a:t>14.06.2017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B4A0F-7EEE-4ACF-B5B8-7098511D1443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17E06-9F2D-42A1-AE5C-D62D510D9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DBD9F7C-C0AB-4503-8167-61776D869F26}" type="datetime1">
              <a:rPr lang="ru-RU"/>
              <a:pPr/>
              <a:t>14.06.2017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022982E-5A1F-4DB4-892E-0B544964C1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DBD9F7C-C0AB-4503-8167-61776D869F26}" type="datetime1">
              <a:rPr lang="ru-RU"/>
              <a:pPr/>
              <a:t>14.06.2017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BD7ED47-2742-4300-B5DD-B0BD23CEBE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DBD9F7C-C0AB-4503-8167-61776D869F26}" type="datetime1">
              <a:rPr lang="ru-RU"/>
              <a:pPr/>
              <a:t>14.06.2017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79FC3A5-D12C-4782-AE2B-A48BDE1947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2738"/>
            <a:ext cx="3919538" cy="326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29138" y="2852738"/>
            <a:ext cx="3921125" cy="326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DBD9F7C-C0AB-4503-8167-61776D869F26}" type="datetime1">
              <a:rPr lang="ru-RU"/>
              <a:pPr/>
              <a:t>14.06.2017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B9E077-94FB-4C4C-B249-6AB7E3A4AD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DBD9F7C-C0AB-4503-8167-61776D869F26}" type="datetime1">
              <a:rPr lang="ru-RU"/>
              <a:pPr/>
              <a:t>14.06.2017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480050A-3B81-47EE-85B5-A24A80DAEC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DBD9F7C-C0AB-4503-8167-61776D869F26}" type="datetime1">
              <a:rPr lang="ru-RU"/>
              <a:pPr/>
              <a:t>14.06.2017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B5758E7-413C-49AE-8114-9FB94C28E3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DACFA7B-1174-453A-A673-CE8094805221}" type="datetime1">
              <a:rPr lang="ru-RU"/>
              <a:pPr/>
              <a:t>14.06.2017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DBD9F7C-C0AB-4503-8167-61776D869F26}" type="datetime1">
              <a:rPr lang="ru-RU"/>
              <a:pPr/>
              <a:t>14.06.2017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0265A8-C559-4734-865E-BFF08B5A4B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DBD9F7C-C0AB-4503-8167-61776D869F26}" type="datetime1">
              <a:rPr lang="ru-RU"/>
              <a:pPr/>
              <a:t>14.06.2017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3616AD2-3DE2-42B4-941E-D084A20293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DBD9F7C-C0AB-4503-8167-61776D869F26}" type="datetime1">
              <a:rPr lang="ru-RU"/>
              <a:pPr/>
              <a:t>14.06.2017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D2E1A92-7D59-4CA0-B1FB-30BA7E993B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DBD9F7C-C0AB-4503-8167-61776D869F26}" type="datetime1">
              <a:rPr lang="ru-RU"/>
              <a:pPr/>
              <a:t>14.06.2017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8CBD94-2825-4D99-8032-46C9B9D588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1138" y="1412875"/>
            <a:ext cx="2054225" cy="4703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1412875"/>
            <a:ext cx="6013450" cy="4703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DBD9F7C-C0AB-4503-8167-61776D869F26}" type="datetime1">
              <a:rPr lang="ru-RU"/>
              <a:pPr/>
              <a:t>14.06.2017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E7EDFBC-D6FE-44D9-9533-778DBCC72D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DACFA7B-1174-453A-A673-CE8094805221}" type="datetime1">
              <a:rPr lang="ru-RU"/>
              <a:pPr/>
              <a:t>14.06.2017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2738"/>
            <a:ext cx="3919538" cy="326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29138" y="2852738"/>
            <a:ext cx="3921125" cy="326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DACFA7B-1174-453A-A673-CE8094805221}" type="datetime1">
              <a:rPr lang="ru-RU"/>
              <a:pPr/>
              <a:t>14.06.2017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DACFA7B-1174-453A-A673-CE8094805221}" type="datetime1">
              <a:rPr lang="ru-RU"/>
              <a:pPr/>
              <a:t>14.06.2017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DACFA7B-1174-453A-A673-CE8094805221}" type="datetime1">
              <a:rPr lang="ru-RU"/>
              <a:pPr/>
              <a:t>14.06.2017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DACFA7B-1174-453A-A673-CE8094805221}" type="datetime1">
              <a:rPr lang="ru-RU"/>
              <a:pPr/>
              <a:t>14.06.2017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DACFA7B-1174-453A-A673-CE8094805221}" type="datetime1">
              <a:rPr lang="ru-RU"/>
              <a:pPr/>
              <a:t>14.06.2017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DACFA7B-1174-453A-A673-CE8094805221}" type="datetime1">
              <a:rPr lang="ru-RU"/>
              <a:pPr/>
              <a:t>14.06.2017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412875"/>
            <a:ext cx="8220075" cy="1133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щёлкните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52738"/>
            <a:ext cx="7993063" cy="3263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4075" cy="466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1DACFA7B-1174-453A-A673-CE8094805221}" type="datetime1">
              <a:rPr lang="ru-RU"/>
              <a:pPr/>
              <a:t>14.06.2017</a:t>
            </a:fld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88913"/>
            <a:ext cx="990600" cy="1231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388" y="188913"/>
            <a:ext cx="990600" cy="1231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84" r:id="rId12"/>
    <p:sldLayoutId id="2147483685" r:id="rId13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88913"/>
            <a:ext cx="990600" cy="1231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08850" y="6453188"/>
            <a:ext cx="1612900" cy="215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388" y="188913"/>
            <a:ext cx="990600" cy="1231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412875"/>
            <a:ext cx="8220075" cy="1133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щёлкните мышью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52738"/>
            <a:ext cx="7993063" cy="3263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4075" cy="466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3DBD9F7C-C0AB-4503-8167-61776D869F26}" type="datetime1">
              <a:rPr lang="ru-RU"/>
              <a:pPr/>
              <a:t>14.06.2017</a:t>
            </a:fld>
            <a:endParaRPr lang="ru-RU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algn="l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DF340164-B99B-44D4-9225-730E096EDC0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381000" y="3886200"/>
            <a:ext cx="8534400" cy="366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671888" y="5327650"/>
            <a:ext cx="5256212" cy="9175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>
                <a:solidFill>
                  <a:srgbClr val="0C1C1D"/>
                </a:solidFill>
              </a:rPr>
              <a:t>Демидова М.Ю.</a:t>
            </a: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>
                <a:solidFill>
                  <a:srgbClr val="0C1C1D"/>
                </a:solidFill>
              </a:rPr>
              <a:t>д.п.н., руководитель центра </a:t>
            </a: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>
                <a:solidFill>
                  <a:srgbClr val="0C1C1D"/>
                </a:solidFill>
              </a:rPr>
              <a:t>педагогических измерений ФГБНУ «ФИПИ»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1131888"/>
            <a:ext cx="8664575" cy="37369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1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i="1" dirty="0">
                <a:solidFill>
                  <a:srgbClr val="0C1C1D"/>
                </a:solidFill>
              </a:rPr>
              <a:t/>
            </a:r>
            <a:br>
              <a:rPr lang="ru-RU" sz="1600" b="1" i="1" dirty="0">
                <a:solidFill>
                  <a:srgbClr val="0C1C1D"/>
                </a:solidFill>
              </a:rPr>
            </a:br>
            <a:r>
              <a:rPr lang="ru-RU" sz="2800" b="1" i="1" dirty="0">
                <a:solidFill>
                  <a:srgbClr val="000000"/>
                </a:solidFill>
              </a:rPr>
              <a:t/>
            </a:r>
            <a:br>
              <a:rPr lang="ru-RU" sz="2800" b="1" i="1" dirty="0">
                <a:solidFill>
                  <a:srgbClr val="000000"/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Система оценки учебных достижений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1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по физике: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основные подходы, модели инструментария оценочных процедур</a:t>
            </a:r>
          </a:p>
          <a:p>
            <a:pPr>
              <a:lnSpc>
                <a:spcPct val="11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 i="1" dirty="0">
                <a:solidFill>
                  <a:srgbClr val="1E46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/>
            </a:r>
            <a:br>
              <a:rPr lang="ru-RU" sz="1800" b="1" i="1" dirty="0">
                <a:solidFill>
                  <a:srgbClr val="1E46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</a:br>
            <a:endParaRPr lang="ru-RU" sz="1800" b="1" i="1" dirty="0">
              <a:solidFill>
                <a:srgbClr val="1E4649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511925" cy="11430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Примеры выполнения заданий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 bwMode="auto">
          <a:xfrm>
            <a:off x="5129213" y="1196975"/>
            <a:ext cx="38036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1600" b="1" kern="0" dirty="0" smtClean="0">
                <a:solidFill>
                  <a:schemeClr val="accent2">
                    <a:lumMod val="50000"/>
                  </a:schemeClr>
                </a:solidFill>
                <a:ea typeface="宋体" pitchFamily="2" charset="-122"/>
              </a:rPr>
              <a:t>Россия – 43,3%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1600" b="1" kern="0" dirty="0" smtClean="0">
                <a:solidFill>
                  <a:schemeClr val="accent2">
                    <a:lumMod val="50000"/>
                  </a:schemeClr>
                </a:solidFill>
                <a:ea typeface="宋体" pitchFamily="2" charset="-122"/>
              </a:rPr>
              <a:t>Среднее международное – 55,1%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25" y="1125538"/>
            <a:ext cx="4854575" cy="3722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2825" y="4240213"/>
            <a:ext cx="5483225" cy="247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Объект 1"/>
          <p:cNvSpPr txBox="1">
            <a:spLocks/>
          </p:cNvSpPr>
          <p:nvPr/>
        </p:nvSpPr>
        <p:spPr bwMode="auto">
          <a:xfrm>
            <a:off x="263525" y="5748338"/>
            <a:ext cx="330041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1600" b="1" kern="0" dirty="0" smtClean="0">
                <a:solidFill>
                  <a:schemeClr val="accent2">
                    <a:lumMod val="50000"/>
                  </a:schemeClr>
                </a:solidFill>
                <a:ea typeface="宋体" pitchFamily="2" charset="-122"/>
              </a:rPr>
              <a:t>Россия – 31%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1600" b="1" kern="0" dirty="0" smtClean="0">
                <a:solidFill>
                  <a:schemeClr val="accent2">
                    <a:lumMod val="50000"/>
                  </a:schemeClr>
                </a:solidFill>
                <a:ea typeface="宋体" pitchFamily="2" charset="-122"/>
              </a:rPr>
              <a:t>Среднее международное – 36%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-79781"/>
            <a:ext cx="6336704" cy="84448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Основные результаты</a:t>
            </a:r>
            <a:r>
              <a:rPr lang="en-US" sz="2000" b="1" dirty="0" smtClean="0">
                <a:solidFill>
                  <a:schemeClr val="bg1"/>
                </a:solidFill>
              </a:rPr>
              <a:t> TIMSS</a:t>
            </a:r>
            <a:r>
              <a:rPr lang="ru-RU" sz="2000" b="1" dirty="0" smtClean="0">
                <a:solidFill>
                  <a:schemeClr val="bg1"/>
                </a:solidFill>
              </a:rPr>
              <a:t>. Физика, 11 класс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052736"/>
            <a:ext cx="5476875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17032"/>
            <a:ext cx="3970692" cy="24047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17032"/>
            <a:ext cx="4066620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033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1099"/>
            <a:ext cx="8096101" cy="655613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Примеры выполнения заданий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981075"/>
            <a:ext cx="397192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508500"/>
            <a:ext cx="4051300" cy="1835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181099"/>
            <a:ext cx="4351685" cy="11430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Примеры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выполнения заданий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96975"/>
            <a:ext cx="4141788" cy="489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4221163"/>
            <a:ext cx="4257675" cy="1852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181099"/>
            <a:ext cx="4351685" cy="11430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Примеры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выполнения заданий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39800"/>
            <a:ext cx="4454525" cy="558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627563"/>
            <a:ext cx="4248150" cy="1897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39750" y="1196975"/>
            <a:ext cx="791845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charset="0"/>
              </a:rPr>
              <a:t>Российские выпускники имеют наименьший возраст среди всех стран-участниц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charset="0"/>
              </a:rPr>
              <a:t> -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charset="0"/>
              </a:rPr>
              <a:t>17,7 лет (среднее по странам 18,3 года)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charset="0"/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charset="0"/>
              </a:rPr>
              <a:t> и наименьшее число лет обучения в школе. </a:t>
            </a:r>
          </a:p>
          <a:p>
            <a:pPr marL="342900" indent="-3429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charset="0"/>
              </a:rPr>
              <a:t>В профильных классах 42% девушек и 58% юношей.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charset="0"/>
            </a:endParaRPr>
          </a:p>
          <a:p>
            <a:pPr marL="342900" indent="-342900" algn="just">
              <a:lnSpc>
                <a:spcPct val="90000"/>
              </a:lnSpc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charset="0"/>
              </a:rPr>
              <a:t>    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charset="0"/>
              </a:rPr>
              <a:t>Сдают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charset="0"/>
              </a:rPr>
              <a:t>ЕГЭ по физике 25% девушек и 75% юношей.</a:t>
            </a:r>
          </a:p>
          <a:p>
            <a:pPr marL="342900" indent="-3429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charset="0"/>
              </a:rPr>
              <a:t>Результаты юношей в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charset="0"/>
              </a:rPr>
              <a:t>TIMSS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charset="0"/>
              </a:rPr>
              <a:t>– 514 баллов, результаты девушек – 498 баллов.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21628" y="213994"/>
            <a:ext cx="8064896" cy="1143000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86F51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86F51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86F51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86F51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86F51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800" dirty="0" smtClean="0"/>
              <a:t>Основные результаты. Физика, 11 класс</a:t>
            </a:r>
            <a:endParaRPr lang="ru-RU" sz="2800" dirty="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225" y="3429000"/>
            <a:ext cx="3968750" cy="318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4225" y="5311775"/>
            <a:ext cx="4440238" cy="1303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42988" y="0"/>
            <a:ext cx="7702550" cy="1135063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chemeClr val="bg1"/>
                </a:solidFill>
              </a:rPr>
              <a:t>ЕГЭ. Выполнение более 70%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475" y="2978150"/>
            <a:ext cx="3933825" cy="143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4652963"/>
            <a:ext cx="3876675" cy="163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2978150"/>
            <a:ext cx="3819525" cy="131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9500" y="4546600"/>
            <a:ext cx="3917950" cy="1744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199" name="Прямоугольник 8"/>
          <p:cNvSpPr>
            <a:spLocks noChangeArrowheads="1"/>
          </p:cNvSpPr>
          <p:nvPr/>
        </p:nvSpPr>
        <p:spPr bwMode="auto">
          <a:xfrm>
            <a:off x="520700" y="1628775"/>
            <a:ext cx="8228013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Самые высокие результаты показывают задания на проверку основных формул и законов школьного курса физики с использованием простейших расчетов.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6150" y="3240088"/>
            <a:ext cx="4164013" cy="1728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450" y="5084763"/>
            <a:ext cx="4165600" cy="146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206500" y="276225"/>
            <a:ext cx="7702550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defRPr/>
            </a:pPr>
            <a:r>
              <a:rPr lang="ru-RU" altLang="ru-RU" sz="3200" b="1" kern="0" dirty="0" smtClean="0">
                <a:solidFill>
                  <a:schemeClr val="bg1"/>
                </a:solidFill>
              </a:rPr>
              <a:t>ЕГЭ. Выполнение 50% и менее</a:t>
            </a:r>
          </a:p>
        </p:txBody>
      </p:sp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200" y="3284538"/>
            <a:ext cx="4165600" cy="326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2" name="Прямоугольник 4"/>
          <p:cNvSpPr>
            <a:spLocks noChangeArrowheads="1"/>
          </p:cNvSpPr>
          <p:nvPr/>
        </p:nvSpPr>
        <p:spPr bwMode="auto">
          <a:xfrm>
            <a:off x="395288" y="1844675"/>
            <a:ext cx="82804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Наибольшие трудности вызывают любые вопросы на поиск объяснений процессов и явлений и на интерпретацию результатов исследований.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1557338"/>
            <a:ext cx="8208962" cy="4895850"/>
          </a:xfrm>
        </p:spPr>
        <p:txBody>
          <a:bodyPr/>
          <a:lstStyle/>
          <a:p>
            <a:pPr algn="just">
              <a:buFont typeface="Courier New" pitchFamily="49" charset="0"/>
              <a:buChar char="o"/>
            </a:pPr>
            <a:r>
              <a:rPr lang="ru-RU" sz="2000" dirty="0" smtClean="0"/>
              <a:t>Диапазон 61-100 баллов соответствует диапазону 32-50 первичных баллов – решение задач повышенного и высокого уровней сложности.</a:t>
            </a:r>
          </a:p>
          <a:p>
            <a:pPr algn="just"/>
            <a:endParaRPr lang="ru-RU" sz="1200" dirty="0" smtClean="0"/>
          </a:p>
          <a:p>
            <a:pPr algn="just">
              <a:buFont typeface="Courier New" pitchFamily="49" charset="0"/>
              <a:buChar char="o"/>
            </a:pPr>
            <a:r>
              <a:rPr lang="ru-RU" sz="2000" dirty="0" smtClean="0"/>
              <a:t>Получили 61-100 баллов – </a:t>
            </a:r>
            <a:r>
              <a:rPr lang="ru-RU" sz="2000" b="1" dirty="0" smtClean="0"/>
              <a:t>15,28%</a:t>
            </a:r>
            <a:r>
              <a:rPr lang="ru-RU" sz="2000" dirty="0" smtClean="0"/>
              <a:t>. </a:t>
            </a:r>
          </a:p>
          <a:p>
            <a:pPr algn="just"/>
            <a:endParaRPr lang="ru-RU" sz="1200" dirty="0" smtClean="0"/>
          </a:p>
          <a:p>
            <a:pPr algn="just">
              <a:buFont typeface="Courier New" pitchFamily="49" charset="0"/>
              <a:buChar char="o"/>
            </a:pPr>
            <a:r>
              <a:rPr lang="ru-RU" sz="2000" b="1" dirty="0" smtClean="0">
                <a:cs typeface="Times New Roman" pitchFamily="18" charset="0"/>
              </a:rPr>
              <a:t>Около 26 000 выпускников освоили решение задач на применение знаний в измененных и новых ситуациях и полностью готовы к обучению в вузе. </a:t>
            </a:r>
          </a:p>
          <a:p>
            <a:pPr algn="just"/>
            <a:endParaRPr lang="ru-RU" sz="1200" b="1" dirty="0" smtClean="0">
              <a:cs typeface="Times New Roman" pitchFamily="18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ru-RU" sz="2000" u="sng" dirty="0" smtClean="0">
                <a:cs typeface="Times New Roman" pitchFamily="18" charset="0"/>
              </a:rPr>
              <a:t>Вероятно: </a:t>
            </a:r>
            <a:r>
              <a:rPr lang="ru-RU" sz="2000" dirty="0" smtClean="0">
                <a:cs typeface="Times New Roman" pitchFamily="18" charset="0"/>
              </a:rPr>
              <a:t>большое число участников ЕГЭ по физике не имеют возможности полноценного изучения курса физики профильного уровня с учебной нагрузкой не менее 5 часов в неделю. 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400" dirty="0" smtClean="0"/>
          </a:p>
          <a:p>
            <a:endParaRPr lang="ru-RU" dirty="0" smtClean="0"/>
          </a:p>
        </p:txBody>
      </p:sp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1258888" y="188913"/>
            <a:ext cx="7646987" cy="1135062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chemeClr val="bg1"/>
                </a:solidFill>
              </a:rPr>
              <a:t>ЕГЭ. Решение задач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501008"/>
            <a:ext cx="7772400" cy="191400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aramond" pitchFamily="16" charset="0"/>
              </a:rPr>
              <a:t>Требования ФГОС к системе оценки учебных достижений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619672" y="332656"/>
            <a:ext cx="6912768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2400" b="1" kern="0" dirty="0" smtClean="0">
                <a:latin typeface="+mj-lt"/>
                <a:ea typeface="+mj-ea"/>
                <a:cs typeface="+mj-cs"/>
              </a:rPr>
              <a:t>Основные вопросы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5288" y="1700213"/>
            <a:ext cx="8443912" cy="4886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457200" indent="-457200" algn="just" eaLnBrk="0" hangingPunct="0">
              <a:spcBef>
                <a:spcPts val="800"/>
              </a:spcBef>
              <a:buClrTx/>
              <a:buFontTx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aramond" pitchFamily="16" charset="0"/>
              </a:rPr>
              <a:t>Учебные результаты по физике: достижения и дефициты (по данным МСИ и ЕГЭ)</a:t>
            </a:r>
          </a:p>
          <a:p>
            <a:pPr marL="457200" indent="-457200" algn="just" eaLnBrk="0" hangingPunct="0">
              <a:spcBef>
                <a:spcPts val="800"/>
              </a:spcBef>
              <a:buClrTx/>
              <a:buFontTx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aramond" pitchFamily="16" charset="0"/>
              </a:rPr>
              <a:t>Требования ФГОС к системе оценки учебных достижений</a:t>
            </a:r>
          </a:p>
          <a:p>
            <a:pPr marL="457200" indent="-457200" algn="just" eaLnBrk="0" hangingPunct="0">
              <a:spcBef>
                <a:spcPts val="800"/>
              </a:spcBef>
              <a:buClrTx/>
              <a:buFontTx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aramond" pitchFamily="16" charset="0"/>
              </a:rPr>
              <a:t>Возможности оценки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Garamond" pitchFamily="16" charset="0"/>
              </a:rPr>
              <a:t>метапредметных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aramond" pitchFamily="16" charset="0"/>
              </a:rPr>
              <a:t> результатов </a:t>
            </a:r>
          </a:p>
          <a:p>
            <a:pPr marL="457200" indent="-457200" algn="just" eaLnBrk="0" hangingPunct="0">
              <a:spcBef>
                <a:spcPts val="800"/>
              </a:spcBef>
              <a:buClrTx/>
              <a:buFontTx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aramond" pitchFamily="16" charset="0"/>
              </a:rPr>
              <a:t>Особенности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aramond" pitchFamily="16" charset="0"/>
              </a:rPr>
              <a:t>оценки предметных результатов по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aramond" pitchFamily="16" charset="0"/>
              </a:rPr>
              <a:t>физике. Изменения в измерительных материалах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Garamond" pitchFamily="1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100138" y="333375"/>
            <a:ext cx="7812087" cy="1150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ФГОС. Подходы к системе оценки 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5288" y="1700213"/>
            <a:ext cx="8443912" cy="4886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l" eaLnBrk="0" hangingPunct="0"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err="1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Системно-деятельностный</a:t>
            </a:r>
            <a:r>
              <a:rPr lang="ru-RU" sz="2800" b="1" dirty="0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 подход </a:t>
            </a:r>
            <a:r>
              <a:rPr lang="ru-RU" sz="2400" dirty="0">
                <a:solidFill>
                  <a:srgbClr val="000000"/>
                </a:solidFill>
                <a:latin typeface="Garamond" pitchFamily="16" charset="0"/>
              </a:rPr>
              <a:t>– </a:t>
            </a:r>
            <a:r>
              <a:rPr lang="ru-RU" sz="2400" dirty="0" err="1">
                <a:solidFill>
                  <a:srgbClr val="000000"/>
                </a:solidFill>
                <a:latin typeface="Garamond" pitchFamily="16" charset="0"/>
              </a:rPr>
              <a:t>валидность</a:t>
            </a:r>
            <a:r>
              <a:rPr lang="ru-RU" sz="2400" dirty="0">
                <a:solidFill>
                  <a:srgbClr val="000000"/>
                </a:solidFill>
                <a:latin typeface="Garamond" pitchFamily="16" charset="0"/>
              </a:rPr>
              <a:t> по отношению к планируемым результатам (основным способам деятельности, формируемым в рамках предмета)</a:t>
            </a:r>
          </a:p>
          <a:p>
            <a:pPr algn="l" eaLnBrk="0" hangingPunct="0"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>
              <a:solidFill>
                <a:srgbClr val="000000"/>
              </a:solidFill>
              <a:latin typeface="Garamond" pitchFamily="16" charset="0"/>
            </a:endParaRPr>
          </a:p>
          <a:p>
            <a:pPr algn="just" eaLnBrk="0" hangingPunct="0"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Уровневый подход </a:t>
            </a:r>
            <a:r>
              <a:rPr lang="ru-RU" sz="2400" dirty="0">
                <a:solidFill>
                  <a:srgbClr val="000000"/>
                </a:solidFill>
                <a:latin typeface="Garamond" pitchFamily="16" charset="0"/>
              </a:rPr>
              <a:t>– учет при разработке структуры КИМ и интерпретации результатов</a:t>
            </a:r>
          </a:p>
          <a:p>
            <a:pPr algn="just" eaLnBrk="0" hangingPunct="0"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>
              <a:solidFill>
                <a:srgbClr val="000000"/>
              </a:solidFill>
              <a:latin typeface="Garamond" pitchFamily="16" charset="0"/>
            </a:endParaRPr>
          </a:p>
          <a:p>
            <a:pPr algn="just" eaLnBrk="0" hangingPunct="0"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Комплексный  подход </a:t>
            </a:r>
            <a:r>
              <a:rPr lang="ru-RU" sz="2400" dirty="0">
                <a:solidFill>
                  <a:srgbClr val="000000"/>
                </a:solidFill>
                <a:latin typeface="Garamond" pitchFamily="16" charset="0"/>
              </a:rPr>
              <a:t>– учет </a:t>
            </a:r>
            <a:r>
              <a:rPr lang="ru-RU" sz="2400" dirty="0" err="1">
                <a:solidFill>
                  <a:srgbClr val="000000"/>
                </a:solidFill>
                <a:latin typeface="Garamond" pitchFamily="16" charset="0"/>
              </a:rPr>
              <a:t>метапредметных</a:t>
            </a:r>
            <a:r>
              <a:rPr lang="ru-RU" sz="2400" dirty="0">
                <a:solidFill>
                  <a:srgbClr val="000000"/>
                </a:solidFill>
                <a:latin typeface="Garamond" pitchFamily="16" charset="0"/>
              </a:rPr>
              <a:t> результатов обучения при разработке КИМ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331913" y="293688"/>
            <a:ext cx="7632700" cy="1008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 marL="314325" indent="-312738" algn="l" eaLnBrk="0" hangingPunct="0">
              <a:spcBef>
                <a:spcPts val="800"/>
              </a:spcBef>
              <a:tabLst>
                <a:tab pos="314325" algn="l"/>
                <a:tab pos="762000" algn="l"/>
                <a:tab pos="1211263" algn="l"/>
                <a:tab pos="1660525" algn="l"/>
                <a:tab pos="2109788" algn="l"/>
                <a:tab pos="2559050" algn="l"/>
                <a:tab pos="3008313" algn="l"/>
                <a:tab pos="3457575" algn="l"/>
                <a:tab pos="3906838" algn="l"/>
                <a:tab pos="4356100" algn="l"/>
                <a:tab pos="4805363" algn="l"/>
                <a:tab pos="5254625" algn="l"/>
                <a:tab pos="5703888" algn="l"/>
                <a:tab pos="6153150" algn="l"/>
                <a:tab pos="6602413" algn="l"/>
                <a:tab pos="7051675" algn="l"/>
                <a:tab pos="7500938" algn="l"/>
                <a:tab pos="7950200" algn="l"/>
                <a:tab pos="8399463" algn="l"/>
                <a:tab pos="8848725" algn="l"/>
                <a:tab pos="9297988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algn="l" eaLnBrk="0" hangingPunct="0">
              <a:spcBef>
                <a:spcPts val="700"/>
              </a:spcBef>
              <a:tabLst>
                <a:tab pos="314325" algn="l"/>
                <a:tab pos="762000" algn="l"/>
                <a:tab pos="1211263" algn="l"/>
                <a:tab pos="1660525" algn="l"/>
                <a:tab pos="2109788" algn="l"/>
                <a:tab pos="2559050" algn="l"/>
                <a:tab pos="3008313" algn="l"/>
                <a:tab pos="3457575" algn="l"/>
                <a:tab pos="3906838" algn="l"/>
                <a:tab pos="4356100" algn="l"/>
                <a:tab pos="4805363" algn="l"/>
                <a:tab pos="5254625" algn="l"/>
                <a:tab pos="5703888" algn="l"/>
                <a:tab pos="6153150" algn="l"/>
                <a:tab pos="6602413" algn="l"/>
                <a:tab pos="7051675" algn="l"/>
                <a:tab pos="7500938" algn="l"/>
                <a:tab pos="7950200" algn="l"/>
                <a:tab pos="8399463" algn="l"/>
                <a:tab pos="8848725" algn="l"/>
                <a:tab pos="9297988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algn="l" eaLnBrk="0" hangingPunct="0">
              <a:spcBef>
                <a:spcPts val="600"/>
              </a:spcBef>
              <a:tabLst>
                <a:tab pos="314325" algn="l"/>
                <a:tab pos="762000" algn="l"/>
                <a:tab pos="1211263" algn="l"/>
                <a:tab pos="1660525" algn="l"/>
                <a:tab pos="2109788" algn="l"/>
                <a:tab pos="2559050" algn="l"/>
                <a:tab pos="3008313" algn="l"/>
                <a:tab pos="3457575" algn="l"/>
                <a:tab pos="3906838" algn="l"/>
                <a:tab pos="4356100" algn="l"/>
                <a:tab pos="4805363" algn="l"/>
                <a:tab pos="5254625" algn="l"/>
                <a:tab pos="5703888" algn="l"/>
                <a:tab pos="6153150" algn="l"/>
                <a:tab pos="6602413" algn="l"/>
                <a:tab pos="7051675" algn="l"/>
                <a:tab pos="7500938" algn="l"/>
                <a:tab pos="7950200" algn="l"/>
                <a:tab pos="8399463" algn="l"/>
                <a:tab pos="8848725" algn="l"/>
                <a:tab pos="9297988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algn="l" eaLnBrk="0" hangingPunct="0">
              <a:spcBef>
                <a:spcPts val="500"/>
              </a:spcBef>
              <a:tabLst>
                <a:tab pos="314325" algn="l"/>
                <a:tab pos="762000" algn="l"/>
                <a:tab pos="1211263" algn="l"/>
                <a:tab pos="1660525" algn="l"/>
                <a:tab pos="2109788" algn="l"/>
                <a:tab pos="2559050" algn="l"/>
                <a:tab pos="3008313" algn="l"/>
                <a:tab pos="3457575" algn="l"/>
                <a:tab pos="3906838" algn="l"/>
                <a:tab pos="4356100" algn="l"/>
                <a:tab pos="4805363" algn="l"/>
                <a:tab pos="5254625" algn="l"/>
                <a:tab pos="5703888" algn="l"/>
                <a:tab pos="6153150" algn="l"/>
                <a:tab pos="6602413" algn="l"/>
                <a:tab pos="7051675" algn="l"/>
                <a:tab pos="7500938" algn="l"/>
                <a:tab pos="7950200" algn="l"/>
                <a:tab pos="8399463" algn="l"/>
                <a:tab pos="8848725" algn="l"/>
                <a:tab pos="9297988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algn="l" eaLnBrk="0" hangingPunct="0">
              <a:spcBef>
                <a:spcPts val="500"/>
              </a:spcBef>
              <a:tabLst>
                <a:tab pos="314325" algn="l"/>
                <a:tab pos="762000" algn="l"/>
                <a:tab pos="1211263" algn="l"/>
                <a:tab pos="1660525" algn="l"/>
                <a:tab pos="2109788" algn="l"/>
                <a:tab pos="2559050" algn="l"/>
                <a:tab pos="3008313" algn="l"/>
                <a:tab pos="3457575" algn="l"/>
                <a:tab pos="3906838" algn="l"/>
                <a:tab pos="4356100" algn="l"/>
                <a:tab pos="4805363" algn="l"/>
                <a:tab pos="5254625" algn="l"/>
                <a:tab pos="5703888" algn="l"/>
                <a:tab pos="6153150" algn="l"/>
                <a:tab pos="6602413" algn="l"/>
                <a:tab pos="7051675" algn="l"/>
                <a:tab pos="7500938" algn="l"/>
                <a:tab pos="7950200" algn="l"/>
                <a:tab pos="8399463" algn="l"/>
                <a:tab pos="8848725" algn="l"/>
                <a:tab pos="9297988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14325" algn="l"/>
                <a:tab pos="762000" algn="l"/>
                <a:tab pos="1211263" algn="l"/>
                <a:tab pos="1660525" algn="l"/>
                <a:tab pos="2109788" algn="l"/>
                <a:tab pos="2559050" algn="l"/>
                <a:tab pos="3008313" algn="l"/>
                <a:tab pos="3457575" algn="l"/>
                <a:tab pos="3906838" algn="l"/>
                <a:tab pos="4356100" algn="l"/>
                <a:tab pos="4805363" algn="l"/>
                <a:tab pos="5254625" algn="l"/>
                <a:tab pos="5703888" algn="l"/>
                <a:tab pos="6153150" algn="l"/>
                <a:tab pos="6602413" algn="l"/>
                <a:tab pos="7051675" algn="l"/>
                <a:tab pos="7500938" algn="l"/>
                <a:tab pos="7950200" algn="l"/>
                <a:tab pos="8399463" algn="l"/>
                <a:tab pos="8848725" algn="l"/>
                <a:tab pos="9297988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14325" algn="l"/>
                <a:tab pos="762000" algn="l"/>
                <a:tab pos="1211263" algn="l"/>
                <a:tab pos="1660525" algn="l"/>
                <a:tab pos="2109788" algn="l"/>
                <a:tab pos="2559050" algn="l"/>
                <a:tab pos="3008313" algn="l"/>
                <a:tab pos="3457575" algn="l"/>
                <a:tab pos="3906838" algn="l"/>
                <a:tab pos="4356100" algn="l"/>
                <a:tab pos="4805363" algn="l"/>
                <a:tab pos="5254625" algn="l"/>
                <a:tab pos="5703888" algn="l"/>
                <a:tab pos="6153150" algn="l"/>
                <a:tab pos="6602413" algn="l"/>
                <a:tab pos="7051675" algn="l"/>
                <a:tab pos="7500938" algn="l"/>
                <a:tab pos="7950200" algn="l"/>
                <a:tab pos="8399463" algn="l"/>
                <a:tab pos="8848725" algn="l"/>
                <a:tab pos="9297988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14325" algn="l"/>
                <a:tab pos="762000" algn="l"/>
                <a:tab pos="1211263" algn="l"/>
                <a:tab pos="1660525" algn="l"/>
                <a:tab pos="2109788" algn="l"/>
                <a:tab pos="2559050" algn="l"/>
                <a:tab pos="3008313" algn="l"/>
                <a:tab pos="3457575" algn="l"/>
                <a:tab pos="3906838" algn="l"/>
                <a:tab pos="4356100" algn="l"/>
                <a:tab pos="4805363" algn="l"/>
                <a:tab pos="5254625" algn="l"/>
                <a:tab pos="5703888" algn="l"/>
                <a:tab pos="6153150" algn="l"/>
                <a:tab pos="6602413" algn="l"/>
                <a:tab pos="7051675" algn="l"/>
                <a:tab pos="7500938" algn="l"/>
                <a:tab pos="7950200" algn="l"/>
                <a:tab pos="8399463" algn="l"/>
                <a:tab pos="8848725" algn="l"/>
                <a:tab pos="9297988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14325" algn="l"/>
                <a:tab pos="762000" algn="l"/>
                <a:tab pos="1211263" algn="l"/>
                <a:tab pos="1660525" algn="l"/>
                <a:tab pos="2109788" algn="l"/>
                <a:tab pos="2559050" algn="l"/>
                <a:tab pos="3008313" algn="l"/>
                <a:tab pos="3457575" algn="l"/>
                <a:tab pos="3906838" algn="l"/>
                <a:tab pos="4356100" algn="l"/>
                <a:tab pos="4805363" algn="l"/>
                <a:tab pos="5254625" algn="l"/>
                <a:tab pos="5703888" algn="l"/>
                <a:tab pos="6153150" algn="l"/>
                <a:tab pos="6602413" algn="l"/>
                <a:tab pos="7051675" algn="l"/>
                <a:tab pos="7500938" algn="l"/>
                <a:tab pos="7950200" algn="l"/>
                <a:tab pos="8399463" algn="l"/>
                <a:tab pos="8848725" algn="l"/>
                <a:tab pos="9297988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SzPct val="128000"/>
              <a:defRPr/>
            </a:pPr>
            <a:r>
              <a:rPr lang="ru-RU" altLang="ru-RU" sz="2800" b="1" kern="0" dirty="0">
                <a:solidFill>
                  <a:srgbClr val="FFFFFF"/>
                </a:solidFill>
                <a:latin typeface="Arial"/>
                <a:ea typeface="Microsoft YaHei"/>
                <a:cs typeface="+mj-cs"/>
              </a:rPr>
              <a:t>Система оценки в соответствии с </a:t>
            </a:r>
            <a:r>
              <a:rPr lang="ru-RU" altLang="ru-RU" sz="2800" b="1" kern="0" dirty="0" smtClean="0">
                <a:solidFill>
                  <a:srgbClr val="FFFFFF"/>
                </a:solidFill>
                <a:latin typeface="Arial"/>
                <a:ea typeface="Microsoft YaHei"/>
                <a:cs typeface="+mj-cs"/>
              </a:rPr>
              <a:t>ФГОС. </a:t>
            </a:r>
            <a:r>
              <a:rPr lang="ru-RU" altLang="ru-RU" sz="2800" b="1" dirty="0" smtClean="0">
                <a:solidFill>
                  <a:srgbClr val="FFFFFF"/>
                </a:solidFill>
                <a:latin typeface="+mn-lt"/>
              </a:rPr>
              <a:t>Системно-</a:t>
            </a:r>
            <a:r>
              <a:rPr lang="ru-RU" altLang="ru-RU" sz="2800" b="1" dirty="0" err="1" smtClean="0">
                <a:solidFill>
                  <a:srgbClr val="FFFFFF"/>
                </a:solidFill>
                <a:latin typeface="+mn-lt"/>
              </a:rPr>
              <a:t>деятельностный</a:t>
            </a:r>
            <a:r>
              <a:rPr lang="ru-RU" altLang="ru-RU" sz="2800" b="1" dirty="0" smtClean="0">
                <a:solidFill>
                  <a:srgbClr val="FFFFFF"/>
                </a:solidFill>
                <a:latin typeface="+mn-lt"/>
              </a:rPr>
              <a:t> подход</a:t>
            </a:r>
          </a:p>
        </p:txBody>
      </p:sp>
      <p:sp>
        <p:nvSpPr>
          <p:cNvPr id="23555" name="Прямоугольник 1"/>
          <p:cNvSpPr>
            <a:spLocks noChangeArrowheads="1"/>
          </p:cNvSpPr>
          <p:nvPr/>
        </p:nvSpPr>
        <p:spPr bwMode="auto">
          <a:xfrm>
            <a:off x="387350" y="1855788"/>
            <a:ext cx="83978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ts val="450"/>
              </a:spcBef>
              <a:buClr>
                <a:srgbClr val="000000"/>
              </a:buClr>
              <a:buSzPct val="100000"/>
              <a:buFont typeface="Wingdings" pitchFamily="2" charset="2"/>
              <a:buChar char="q"/>
            </a:pPr>
            <a:r>
              <a:rPr lang="ru-RU" altLang="ru-RU" sz="2400" b="1" dirty="0" smtClean="0">
                <a:solidFill>
                  <a:srgbClr val="00664D"/>
                </a:solidFill>
              </a:rPr>
              <a:t>Основа </a:t>
            </a:r>
            <a:r>
              <a:rPr lang="ru-RU" altLang="ru-RU" sz="2400" b="1" dirty="0">
                <a:solidFill>
                  <a:srgbClr val="00664D"/>
                </a:solidFill>
              </a:rPr>
              <a:t>кодификатора </a:t>
            </a:r>
            <a:r>
              <a:rPr lang="ru-RU" altLang="ru-RU" sz="2400" dirty="0">
                <a:solidFill>
                  <a:srgbClr val="00664D"/>
                </a:solidFill>
              </a:rPr>
              <a:t>— планируемые результаты</a:t>
            </a:r>
          </a:p>
          <a:p>
            <a:pPr marL="342900" indent="-342900" algn="l" eaLnBrk="1" hangingPunct="1">
              <a:spcBef>
                <a:spcPts val="450"/>
              </a:spcBef>
              <a:buClr>
                <a:srgbClr val="000000"/>
              </a:buClr>
              <a:buSzPct val="100000"/>
              <a:buFont typeface="Wingdings" pitchFamily="2" charset="2"/>
              <a:buChar char="q"/>
            </a:pPr>
            <a:r>
              <a:rPr lang="ru-RU" altLang="ru-RU" sz="2400" dirty="0">
                <a:solidFill>
                  <a:srgbClr val="00664D"/>
                </a:solidFill>
              </a:rPr>
              <a:t> </a:t>
            </a:r>
            <a:r>
              <a:rPr lang="ru-RU" altLang="ru-RU" sz="2400" b="1" dirty="0">
                <a:solidFill>
                  <a:srgbClr val="00664D"/>
                </a:solidFill>
              </a:rPr>
              <a:t>Предмет оценки </a:t>
            </a:r>
            <a:r>
              <a:rPr lang="ru-RU" altLang="ru-RU" sz="2400" dirty="0">
                <a:solidFill>
                  <a:srgbClr val="00664D"/>
                </a:solidFill>
              </a:rPr>
              <a:t>— способность к решению учебных задач</a:t>
            </a:r>
          </a:p>
          <a:p>
            <a:pPr marL="342900" indent="-342900" algn="just" eaLnBrk="1" hangingPunct="1">
              <a:spcBef>
                <a:spcPts val="450"/>
              </a:spcBef>
              <a:buClr>
                <a:srgbClr val="000000"/>
              </a:buClr>
              <a:buSzPct val="100000"/>
              <a:buFont typeface="Wingdings" pitchFamily="2" charset="2"/>
              <a:buChar char="q"/>
            </a:pPr>
            <a:r>
              <a:rPr lang="ru-RU" altLang="ru-RU" sz="2400" b="1" dirty="0">
                <a:solidFill>
                  <a:srgbClr val="00664D"/>
                </a:solidFill>
              </a:rPr>
              <a:t>Функция оценки </a:t>
            </a:r>
            <a:r>
              <a:rPr lang="ru-RU" altLang="ru-RU" sz="2400" dirty="0">
                <a:solidFill>
                  <a:srgbClr val="00664D"/>
                </a:solidFill>
              </a:rPr>
              <a:t>— контроль ПР, коррекция технологий обучения 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611560" y="3922713"/>
          <a:ext cx="8173665" cy="2734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79512" y="1772816"/>
            <a:ext cx="6386611" cy="255672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000000"/>
                </a:solidFill>
                <a:latin typeface="Times New Roman" pitchFamily="16" charset="0"/>
              </a:rPr>
              <a:t>ОПРЕАЦИОНАЛИЗАЦИЯ ПЛАНИРУЕМЫХ РЕЗУЛЬТАТОВ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000000"/>
                </a:solidFill>
                <a:latin typeface="Times New Roman" pitchFamily="16" charset="0"/>
              </a:rPr>
              <a:t>ПР: </a:t>
            </a:r>
            <a:r>
              <a:rPr lang="ru-RU" sz="1600" dirty="0">
                <a:solidFill>
                  <a:srgbClr val="000000"/>
                </a:solidFill>
                <a:latin typeface="Times New Roman" pitchFamily="16" charset="0"/>
              </a:rPr>
              <a:t>распознавать явления и объяснять на основе имеющихся знаний основные свойства или условия протекания этих явлений</a:t>
            </a:r>
            <a:r>
              <a:rPr lang="ru-RU" sz="1600" i="1" dirty="0">
                <a:solidFill>
                  <a:srgbClr val="000000"/>
                </a:solidFill>
                <a:latin typeface="Times New Roman" pitchFamily="16" charset="0"/>
              </a:rPr>
              <a:t>.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000000"/>
                </a:solidFill>
                <a:latin typeface="Times New Roman" pitchFamily="16" charset="0"/>
              </a:rPr>
              <a:t>Умения, </a:t>
            </a:r>
            <a:r>
              <a:rPr lang="ru-RU" sz="1600" dirty="0">
                <a:solidFill>
                  <a:srgbClr val="000000"/>
                </a:solidFill>
                <a:latin typeface="Times New Roman" pitchFamily="16" charset="0"/>
              </a:rPr>
              <a:t>характеризующие достижение планируемого результата:</a:t>
            </a:r>
            <a:r>
              <a:rPr lang="ru-RU" sz="1600" b="1" i="1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  <a:p>
            <a:pPr algn="just">
              <a:buFont typeface="Courier New" pitchFamily="49" charset="0"/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itchFamily="16" charset="0"/>
              </a:rPr>
              <a:t>Распознавать явление по его определению, описанию, характерным признакам.</a:t>
            </a:r>
          </a:p>
          <a:p>
            <a:pPr algn="just">
              <a:buFont typeface="Courier New" pitchFamily="49" charset="0"/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itchFamily="16" charset="0"/>
              </a:rPr>
              <a:t>Различать для данного явления основные свойства или условия протекания явления.</a:t>
            </a:r>
          </a:p>
          <a:p>
            <a:pPr algn="just">
              <a:buFont typeface="Courier New" pitchFamily="49" charset="0"/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itchFamily="16" charset="0"/>
              </a:rPr>
              <a:t>Объяснять на основе имеющихся знаний основные свойства или условия протекания явления.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258888" y="276225"/>
            <a:ext cx="6986587" cy="822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ts val="57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Системно-деятельностный подход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788024" y="5661248"/>
            <a:ext cx="3600450" cy="825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>
                <a:solidFill>
                  <a:srgbClr val="009973"/>
                </a:solidFill>
                <a:latin typeface="Times New Roman" pitchFamily="16" charset="0"/>
                <a:cs typeface="Times New Roman" pitchFamily="16" charset="0"/>
              </a:rPr>
              <a:t>Модели заданий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 i="1" dirty="0">
              <a:solidFill>
                <a:srgbClr val="009973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437112"/>
            <a:ext cx="3829050" cy="19510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844824"/>
            <a:ext cx="1730375" cy="266382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96136" y="188640"/>
            <a:ext cx="28194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alt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Кодификатор</a:t>
            </a:r>
            <a:endParaRPr lang="ru-RU" altLang="ru-RU" sz="3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653136"/>
            <a:ext cx="4171950" cy="1968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4171950" cy="2352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8287" y="836712"/>
            <a:ext cx="5065713" cy="579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71600" y="908720"/>
            <a:ext cx="3312368" cy="1873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l">
              <a:spcBef>
                <a:spcPts val="800"/>
              </a:spcBef>
              <a:buFont typeface="Times New Roman" pitchFamily="16" charset="0"/>
              <a:buAutoNum type="arabicPeriod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1800" dirty="0" smtClean="0">
                <a:solidFill>
                  <a:schemeClr val="tx1"/>
                </a:solidFill>
              </a:rPr>
              <a:t>Часть </a:t>
            </a:r>
            <a:r>
              <a:rPr lang="ru-RU" sz="1800" dirty="0">
                <a:solidFill>
                  <a:schemeClr val="tx1"/>
                </a:solidFill>
              </a:rPr>
              <a:t>1 – требования к результатам обучения </a:t>
            </a:r>
          </a:p>
          <a:p>
            <a:pPr algn="l">
              <a:spcBef>
                <a:spcPts val="800"/>
              </a:spcBef>
              <a:buFont typeface="Times New Roman" pitchFamily="16" charset="0"/>
              <a:buAutoNum type="arabicPeriod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1800" dirty="0">
                <a:solidFill>
                  <a:schemeClr val="tx1"/>
                </a:solidFill>
              </a:rPr>
              <a:t>Часть 2 – контролируемые элементы содержания</a:t>
            </a:r>
          </a:p>
          <a:p>
            <a:pPr algn="l">
              <a:spcBef>
                <a:spcPts val="8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b="1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100138" y="333375"/>
            <a:ext cx="7812087" cy="9350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Подходы к разработке кодификаторов ЕГЭ и ОГЭ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50838" y="1412875"/>
            <a:ext cx="8207375" cy="2665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l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b="1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Преемственность :</a:t>
            </a:r>
          </a:p>
          <a:p>
            <a:pPr algn="just">
              <a:buFont typeface="Times New Roman" pitchFamily="16" charset="0"/>
              <a:buAutoNum type="arabicPeriod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1800">
                <a:solidFill>
                  <a:srgbClr val="000000"/>
                </a:solidFill>
                <a:latin typeface="Times New Roman" pitchFamily="16" charset="0"/>
              </a:rPr>
              <a:t>Одинаковые формулировки ПР, если динамика формирования способа деятельности связана с усложнением содержания </a:t>
            </a:r>
            <a:r>
              <a:rPr lang="ru-RU" sz="1600">
                <a:solidFill>
                  <a:srgbClr val="000000"/>
                </a:solidFill>
                <a:latin typeface="Times New Roman" pitchFamily="16" charset="0"/>
              </a:rPr>
              <a:t>(усложнение структуры изучаемых объектов, увеличением функциональных связей с другими объектами, расширением причинно-следственных и иерархических связей)</a:t>
            </a:r>
            <a:r>
              <a:rPr lang="ru-RU">
                <a:solidFill>
                  <a:srgbClr val="000000"/>
                </a:solidFill>
                <a:latin typeface="Times New Roman" pitchFamily="16" charset="0"/>
              </a:rPr>
              <a:t>. </a:t>
            </a:r>
          </a:p>
          <a:p>
            <a:pPr algn="just">
              <a:buFont typeface="Times New Roman" pitchFamily="16" charset="0"/>
              <a:buAutoNum type="arabicPeriod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1800">
                <a:solidFill>
                  <a:srgbClr val="000000"/>
                </a:solidFill>
                <a:latin typeface="Times New Roman" pitchFamily="16" charset="0"/>
              </a:rPr>
              <a:t>Динамика в операционализации ПР: часть умений  на следующем этапе обучения представляются в более обобщенном («свернутом») виде.</a:t>
            </a:r>
          </a:p>
          <a:p>
            <a:pPr algn="just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b="1" i="1">
                <a:solidFill>
                  <a:srgbClr val="009973"/>
                </a:solidFill>
                <a:latin typeface="Times New Roman" pitchFamily="16" charset="0"/>
                <a:cs typeface="Times New Roman" pitchFamily="16" charset="0"/>
              </a:rPr>
              <a:t>Пример  (ОГЭ </a:t>
            </a:r>
            <a:r>
              <a:rPr lang="ru-RU" b="1" i="1">
                <a:solidFill>
                  <a:srgbClr val="009973"/>
                </a:solidFill>
                <a:latin typeface="Calibri" pitchFamily="32" charset="0"/>
                <a:cs typeface="Times New Roman" pitchFamily="16" charset="0"/>
              </a:rPr>
              <a:t>→ ЕГЭ)</a:t>
            </a:r>
          </a:p>
          <a:p>
            <a:pPr algn="just">
              <a:spcBef>
                <a:spcPts val="8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b="1" i="1">
              <a:solidFill>
                <a:srgbClr val="009973"/>
              </a:solidFill>
              <a:latin typeface="Calibri" pitchFamily="32" charset="0"/>
              <a:cs typeface="Times New Roman" pitchFamily="16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933825"/>
            <a:ext cx="4343400" cy="2732088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0" y="3929063"/>
            <a:ext cx="4119563" cy="121285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80975" y="276225"/>
            <a:ext cx="8855075" cy="8223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marL="45720" algn="just">
              <a:buFont typeface="Times New Roman" pitchFamily="16" charset="0"/>
              <a:buNone/>
              <a:defRPr/>
            </a:pP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39552" y="1988840"/>
          <a:ext cx="8032750" cy="3881440"/>
        </p:xfrm>
        <a:graphic>
          <a:graphicData uri="http://schemas.openxmlformats.org/drawingml/2006/table">
            <a:tbl>
              <a:tblPr firstRow="1" firstCol="1" bandRow="1" bandCol="1">
                <a:tableStyleId>{7DF18680-E054-41AD-8BC1-D1AEF772440D}</a:tableStyleId>
              </a:tblPr>
              <a:tblGrid>
                <a:gridCol w="924046"/>
                <a:gridCol w="5628591"/>
                <a:gridCol w="1480113"/>
              </a:tblGrid>
              <a:tr h="560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Код ПРО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58" marR="53958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Проверяемый планируемый результат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58" marR="53958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Число заданий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58" marR="53958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427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1.1, 1.2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58" marR="53958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Проводить прямые измерения, косвенные измерения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58" marR="53958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1-2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58" marR="53958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8854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1.3, 1.4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58" marR="53958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Проводить исследования зависимостей между физическими величинами, экспериментально проверять заданные предположения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58" marR="53958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2-3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58" marR="53958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8854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1.5, 1.6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58" marR="53958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Анализировать ситуации практико-ориентированного характера. Объяснять принцип действия машин, приборов и технических устройств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58" marR="53958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58" marR="53958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427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2.1, 3.1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58" marR="53958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Различать условия применимости моделей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58" marR="53958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58" marR="53958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6641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2.2, 3.2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58" marR="53958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Анализировать физические процессы и явления, используя основные законы и принципы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58" marR="53958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3-4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58" marR="53958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418" name="Text Box 1"/>
          <p:cNvSpPr txBox="1">
            <a:spLocks noChangeArrowheads="1"/>
          </p:cNvSpPr>
          <p:nvPr/>
        </p:nvSpPr>
        <p:spPr bwMode="auto">
          <a:xfrm>
            <a:off x="1331913" y="260350"/>
            <a:ext cx="7334250" cy="79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marL="314325" indent="-312738" algn="l" eaLnBrk="0" hangingPunct="0">
              <a:spcBef>
                <a:spcPts val="800"/>
              </a:spcBef>
              <a:tabLst>
                <a:tab pos="314325" algn="l"/>
                <a:tab pos="762000" algn="l"/>
                <a:tab pos="1211263" algn="l"/>
                <a:tab pos="1660525" algn="l"/>
                <a:tab pos="2109788" algn="l"/>
                <a:tab pos="2559050" algn="l"/>
                <a:tab pos="3008313" algn="l"/>
                <a:tab pos="3457575" algn="l"/>
                <a:tab pos="3906838" algn="l"/>
                <a:tab pos="4356100" algn="l"/>
                <a:tab pos="4805363" algn="l"/>
                <a:tab pos="5254625" algn="l"/>
                <a:tab pos="5703888" algn="l"/>
                <a:tab pos="6153150" algn="l"/>
                <a:tab pos="6602413" algn="l"/>
                <a:tab pos="7051675" algn="l"/>
                <a:tab pos="7500938" algn="l"/>
                <a:tab pos="7950200" algn="l"/>
                <a:tab pos="8399463" algn="l"/>
                <a:tab pos="8848725" algn="l"/>
                <a:tab pos="9297988" algn="l"/>
              </a:tabLst>
            </a:pPr>
            <a:r>
              <a:rPr lang="ru-RU" altLang="ru-RU" sz="3200" b="1" dirty="0" smtClean="0">
                <a:latin typeface="Garamond" pitchFamily="18" charset="0"/>
              </a:rPr>
              <a:t>Структура  </a:t>
            </a:r>
            <a:r>
              <a:rPr lang="ru-RU" altLang="ru-RU" sz="3200" b="1" dirty="0">
                <a:latin typeface="Garamond" pitchFamily="18" charset="0"/>
              </a:rPr>
              <a:t>КИМ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258888" y="333375"/>
            <a:ext cx="7429500" cy="1135063"/>
          </a:xfrm>
        </p:spPr>
        <p:txBody>
          <a:bodyPr/>
          <a:lstStyle/>
          <a:p>
            <a:r>
              <a:rPr lang="ru-RU" sz="3200" b="1" smtClean="0">
                <a:solidFill>
                  <a:schemeClr val="bg1"/>
                </a:solidFill>
              </a:rPr>
              <a:t>Уровневый подход </a:t>
            </a:r>
            <a:br>
              <a:rPr lang="ru-RU" sz="3200" b="1" smtClean="0">
                <a:solidFill>
                  <a:schemeClr val="bg1"/>
                </a:solidFill>
              </a:rPr>
            </a:br>
            <a:r>
              <a:rPr lang="ru-RU" sz="3200" b="1" smtClean="0">
                <a:solidFill>
                  <a:schemeClr val="bg1"/>
                </a:solidFill>
              </a:rPr>
              <a:t>к интерпретации результатов</a:t>
            </a:r>
            <a:br>
              <a:rPr lang="ru-RU" sz="3200" b="1" smtClean="0">
                <a:solidFill>
                  <a:schemeClr val="bg1"/>
                </a:solidFill>
              </a:rPr>
            </a:br>
            <a:endParaRPr lang="ru-RU" sz="3200" smtClean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213"/>
            <a:ext cx="7994650" cy="4418012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</a:rPr>
              <a:t>фиксация 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БАЗОВОГО уровня 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</a:rPr>
              <a:t>достижения обучающимися планируемых результатов </a:t>
            </a:r>
            <a:endParaRPr lang="ru-RU" alt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</a:rPr>
              <a:t>ф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</a:rPr>
              <a:t>иксация уровней достижения 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ниже 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</a:rPr>
              <a:t>базового 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уровня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</a:rPr>
              <a:t>фиксация уровней 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</a:rPr>
              <a:t>достижения 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выше 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</a:rPr>
              <a:t>базового уровня</a:t>
            </a:r>
          </a:p>
          <a:p>
            <a:pPr marL="0" indent="0" algn="just">
              <a:spcBef>
                <a:spcPts val="0"/>
              </a:spcBef>
              <a:defRPr/>
            </a:pPr>
            <a:endParaRPr lang="ru-RU" altLang="ru-RU" sz="2400" b="1" dirty="0" smtClean="0">
              <a:solidFill>
                <a:srgbClr val="00CC99">
                  <a:lumMod val="50000"/>
                </a:srgbClr>
              </a:solidFill>
            </a:endParaRPr>
          </a:p>
          <a:p>
            <a:pPr marL="0" indent="0" algn="just">
              <a:spcBef>
                <a:spcPts val="0"/>
              </a:spcBef>
              <a:defRPr/>
            </a:pPr>
            <a:endParaRPr lang="ru-RU" altLang="ru-RU" sz="2400" b="1" dirty="0" smtClean="0">
              <a:solidFill>
                <a:srgbClr val="00CC99">
                  <a:lumMod val="50000"/>
                </a:srgbClr>
              </a:solidFill>
            </a:endParaRPr>
          </a:p>
          <a:p>
            <a:pPr marL="0" indent="0" algn="just">
              <a:spcBef>
                <a:spcPts val="0"/>
              </a:spcBef>
              <a:defRPr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Показатели качества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@Arial Unicode MS" panose="020B0604020202020204" pitchFamily="34" charset="-128"/>
                <a:cs typeface="Times New Roman" panose="02020603050405020304" pitchFamily="18" charset="0"/>
              </a:rPr>
              <a:t> 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70510" algn="l"/>
              </a:tabLst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достижение минимальных требований стандарта.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70510" algn="l"/>
              </a:tabLst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уровни достижения требований стандарта.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70510" algn="l"/>
              </a:tabLst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динамика достижения требований стандарта.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endParaRPr lang="ru-RU" sz="2000" b="1" i="1" dirty="0">
              <a:solidFill>
                <a:srgbClr val="00CC99">
                  <a:lumMod val="50000"/>
                </a:srgbClr>
              </a:solidFill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188913"/>
            <a:ext cx="7777162" cy="792162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Times New Roman" pitchFamily="16" charset="0"/>
              <a:buNone/>
              <a:defRPr/>
            </a:pPr>
            <a:r>
              <a:rPr lang="ru-RU" altLang="ru-RU" sz="3600" cap="none" dirty="0" smtClean="0">
                <a:solidFill>
                  <a:schemeClr val="bg1"/>
                </a:solidFill>
                <a:latin typeface="Times New Roman" pitchFamily="18" charset="0"/>
              </a:rPr>
              <a:t>Комплексный подход </a:t>
            </a:r>
            <a:br>
              <a:rPr lang="ru-RU" altLang="ru-RU" sz="3600" cap="none" dirty="0" smtClean="0">
                <a:solidFill>
                  <a:schemeClr val="bg1"/>
                </a:solidFill>
                <a:latin typeface="Times New Roman" pitchFamily="18" charset="0"/>
              </a:rPr>
            </a:br>
            <a:endParaRPr lang="ru-RU" sz="2400" cap="none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863" y="1557338"/>
            <a:ext cx="8066087" cy="4894262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defRPr sz="20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defRPr sz="20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defRPr sz="20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defRPr sz="20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Оценка комплекса результатов: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предметные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метапредметные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(познавательные, коммуникативные, регулятивные УУД, </a:t>
            </a:r>
            <a:r>
              <a:rPr lang="ru-RU" altLang="ru-RU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межпредметные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понятия)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личностные</a:t>
            </a:r>
          </a:p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z="2400" b="1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Комплекс процедур 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solidFill>
                  <a:srgbClr val="00664D"/>
                </a:solidFill>
                <a:latin typeface="+mn-lt"/>
              </a:rPr>
              <a:t>использования </a:t>
            </a:r>
            <a:r>
              <a:rPr lang="ru-RU" altLang="ru-RU" b="1" dirty="0" smtClean="0">
                <a:solidFill>
                  <a:srgbClr val="00664D"/>
                </a:solidFill>
                <a:latin typeface="+mn-lt"/>
              </a:rPr>
              <a:t>комплекса оценочных процедур </a:t>
            </a:r>
            <a:r>
              <a:rPr lang="ru-RU" altLang="ru-RU" dirty="0" smtClean="0">
                <a:solidFill>
                  <a:srgbClr val="00664D"/>
                </a:solidFill>
                <a:latin typeface="+mn-lt"/>
              </a:rPr>
              <a:t>(стартовой, текущей, тематической, промежуточной) 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solidFill>
                  <a:srgbClr val="00664D"/>
                </a:solidFill>
                <a:latin typeface="+mn-lt"/>
              </a:rPr>
              <a:t>использования </a:t>
            </a:r>
            <a:r>
              <a:rPr lang="ru-RU" altLang="ru-RU" b="1" dirty="0" smtClean="0">
                <a:solidFill>
                  <a:srgbClr val="00664D"/>
                </a:solidFill>
                <a:latin typeface="+mn-lt"/>
              </a:rPr>
              <a:t>контекстной информации </a:t>
            </a:r>
            <a:r>
              <a:rPr lang="ru-RU" altLang="ru-RU" dirty="0" smtClean="0">
                <a:solidFill>
                  <a:srgbClr val="00664D"/>
                </a:solidFill>
                <a:latin typeface="+mn-lt"/>
              </a:rPr>
              <a:t>для интерпретации полученных результатов в целях управления качеством образования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solidFill>
                  <a:srgbClr val="00664D"/>
                </a:solidFill>
                <a:latin typeface="+mn-lt"/>
              </a:rPr>
              <a:t>использования </a:t>
            </a:r>
            <a:r>
              <a:rPr lang="ru-RU" altLang="ru-RU" b="1" dirty="0" smtClean="0">
                <a:solidFill>
                  <a:srgbClr val="00664D"/>
                </a:solidFill>
                <a:latin typeface="+mn-lt"/>
              </a:rPr>
              <a:t>разнообразных методов и форм оценки</a:t>
            </a:r>
            <a:r>
              <a:rPr lang="ru-RU" altLang="ru-RU" dirty="0" smtClean="0">
                <a:solidFill>
                  <a:srgbClr val="00664D"/>
                </a:solidFill>
                <a:latin typeface="+mn-lt"/>
              </a:rPr>
              <a:t> (стандартизированных устных и письменных работ, проектов, практических работ, самооценки, наблюдения и др.)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1258888" y="260350"/>
            <a:ext cx="7358062" cy="1135063"/>
          </a:xfrm>
        </p:spPr>
        <p:txBody>
          <a:bodyPr/>
          <a:lstStyle/>
          <a:p>
            <a:r>
              <a:rPr lang="ru-RU" sz="3200" b="1" smtClean="0">
                <a:solidFill>
                  <a:schemeClr val="bg1"/>
                </a:solidFill>
              </a:rPr>
              <a:t>Описание ОД учителя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384300"/>
            <a:ext cx="8280400" cy="5357813"/>
          </a:xfrm>
        </p:spPr>
        <p:txBody>
          <a:bodyPr/>
          <a:lstStyle/>
          <a:p>
            <a:pPr indent="449263" algn="just">
              <a:spcBef>
                <a:spcPct val="0"/>
              </a:spcBef>
            </a:pPr>
            <a:endParaRPr lang="ru-RU" sz="800" b="1" dirty="0" smtClean="0">
              <a:solidFill>
                <a:srgbClr val="00664D"/>
              </a:solidFill>
            </a:endParaRPr>
          </a:p>
          <a:p>
            <a:pPr indent="449263" algn="just">
              <a:spcBef>
                <a:spcPct val="0"/>
              </a:spcBef>
              <a:buFont typeface="Symbol" pitchFamily="18" charset="2"/>
              <a:buChar char=""/>
            </a:pPr>
            <a:r>
              <a:rPr lang="ru-RU" sz="2400" dirty="0" smtClean="0">
                <a:solidFill>
                  <a:srgbClr val="00664D"/>
                </a:solidFill>
                <a:latin typeface="Times New Roman" pitchFamily="18" charset="0"/>
              </a:rPr>
              <a:t>Список промежуточных планируемых результатов для каждого класса (или двух классов) с указанием содержания (в каком содержательном разделе, теме или на каких элементах содержания)  и способов оценки (например, практическая работа, проектная работа, тестовая работа, работа практикума, эссе и т.п.).</a:t>
            </a:r>
            <a:r>
              <a:rPr lang="ru-RU" sz="2400" dirty="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49263" algn="just">
              <a:spcBef>
                <a:spcPct val="0"/>
              </a:spcBef>
              <a:buFont typeface="Symbol" pitchFamily="18" charset="2"/>
              <a:buChar char=""/>
            </a:pPr>
            <a:r>
              <a:rPr lang="ru-RU" sz="2400" dirty="0" smtClean="0">
                <a:solidFill>
                  <a:srgbClr val="00664D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rgbClr val="00664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римеры инструментария для наиболее важных  оценочных процедур (примеры письменных работ, практических заданий, тем проектов и т.п.) с критериями достижения минимальных требований ФГОС и уровней достижения (или с критериями выставления отметок по результатам оценочной процедуры). </a:t>
            </a:r>
            <a:endParaRPr lang="ru-RU" sz="2400" dirty="0" smtClean="0">
              <a:solidFill>
                <a:srgbClr val="00664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1258888" y="260350"/>
            <a:ext cx="7358062" cy="1135063"/>
          </a:xfrm>
        </p:spPr>
        <p:txBody>
          <a:bodyPr/>
          <a:lstStyle/>
          <a:p>
            <a:r>
              <a:rPr lang="ru-RU" sz="3200" b="1" smtClean="0">
                <a:solidFill>
                  <a:schemeClr val="bg1"/>
                </a:solidFill>
              </a:rPr>
              <a:t>Описание ОД учителя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384300"/>
            <a:ext cx="8280400" cy="5357813"/>
          </a:xfrm>
        </p:spPr>
        <p:txBody>
          <a:bodyPr/>
          <a:lstStyle/>
          <a:p>
            <a:pPr indent="449263" algn="just">
              <a:spcBef>
                <a:spcPct val="0"/>
              </a:spcBef>
            </a:pPr>
            <a:endParaRPr lang="ru-RU" sz="800" b="1" dirty="0" smtClean="0">
              <a:solidFill>
                <a:srgbClr val="00664D"/>
              </a:solidFill>
            </a:endParaRPr>
          </a:p>
          <a:p>
            <a:pPr indent="449263" algn="just">
              <a:spcBef>
                <a:spcPct val="0"/>
              </a:spcBef>
              <a:buFont typeface="Symbol" pitchFamily="18" charset="2"/>
              <a:buChar char=""/>
            </a:pPr>
            <a:r>
              <a:rPr lang="ru-RU" sz="2400" dirty="0" smtClean="0">
                <a:solidFill>
                  <a:srgbClr val="00664D"/>
                </a:solidFill>
                <a:cs typeface="Times New Roman" pitchFamily="18" charset="0"/>
              </a:rPr>
              <a:t>Т</a:t>
            </a:r>
            <a:r>
              <a:rPr lang="ru-RU" sz="2400" dirty="0" smtClean="0">
                <a:solidFill>
                  <a:srgbClr val="00664D"/>
                </a:solidFill>
              </a:rPr>
              <a:t>ребования к выставлению отметок за промежуточную аттестацию (при необходимости – с учетом степени значимости отметок за отдельные оценочные процедуры). Правила выставления отметок за промежуточную аттестацию, которые закрепляются в соответствующем локальном нормативном акте ОО</a:t>
            </a:r>
            <a:endParaRPr lang="ru-RU" sz="2400" dirty="0" smtClean="0">
              <a:solidFill>
                <a:srgbClr val="00664D"/>
              </a:solidFill>
              <a:ea typeface="Calibri" pitchFamily="34" charset="0"/>
              <a:cs typeface="Times New Roman" pitchFamily="18" charset="0"/>
            </a:endParaRPr>
          </a:p>
          <a:p>
            <a:pPr indent="449263" algn="just">
              <a:spcBef>
                <a:spcPct val="0"/>
              </a:spcBef>
              <a:buFont typeface="Symbol" pitchFamily="18" charset="2"/>
              <a:buChar char=""/>
            </a:pPr>
            <a:r>
              <a:rPr lang="ru-RU" sz="2400" dirty="0" smtClean="0">
                <a:solidFill>
                  <a:srgbClr val="00664D"/>
                </a:solidFill>
                <a:ea typeface="Calibri" pitchFamily="34" charset="0"/>
                <a:cs typeface="Times New Roman" pitchFamily="18" charset="0"/>
              </a:rPr>
              <a:t>График контрольных мероприятий</a:t>
            </a:r>
          </a:p>
          <a:p>
            <a:pPr indent="449263" algn="just">
              <a:spcBef>
                <a:spcPct val="0"/>
              </a:spcBef>
            </a:pPr>
            <a:endParaRPr lang="ru-RU" sz="2000" dirty="0" smtClean="0">
              <a:solidFill>
                <a:srgbClr val="00664D"/>
              </a:solidFill>
              <a:ea typeface="@Arial Unicode MS" pitchFamily="34" charset="-128"/>
              <a:cs typeface="@Arial Unicode MS" pitchFamily="34" charset="-128"/>
            </a:endParaRPr>
          </a:p>
          <a:p>
            <a:pPr indent="449263" algn="just">
              <a:spcBef>
                <a:spcPct val="0"/>
              </a:spcBef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664D"/>
                </a:solidFill>
                <a:ea typeface="@Arial Unicode MS" pitchFamily="34" charset="-128"/>
                <a:cs typeface="@Arial Unicode MS" pitchFamily="34" charset="-128"/>
              </a:rPr>
              <a:t>фиксируется в приложении к образовательной программе ОО</a:t>
            </a:r>
          </a:p>
          <a:p>
            <a:pPr indent="449263" algn="just">
              <a:spcBef>
                <a:spcPct val="0"/>
              </a:spcBef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664D"/>
                </a:solidFill>
                <a:ea typeface="@Arial Unicode MS" pitchFamily="34" charset="-128"/>
                <a:cs typeface="@Arial Unicode MS" pitchFamily="34" charset="-128"/>
              </a:rPr>
              <a:t>утверждается педагогическим советом образовательной организации  </a:t>
            </a:r>
          </a:p>
          <a:p>
            <a:pPr indent="449263" algn="just">
              <a:spcBef>
                <a:spcPct val="0"/>
              </a:spcBef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664D"/>
                </a:solidFill>
                <a:ea typeface="@Arial Unicode MS" pitchFamily="34" charset="-128"/>
                <a:cs typeface="@Arial Unicode MS" pitchFamily="34" charset="-128"/>
              </a:rPr>
              <a:t>доводится до сведения учащихся и их родителей (законных представителей)</a:t>
            </a:r>
            <a:endParaRPr lang="ru-RU" sz="1800" dirty="0" smtClean="0">
              <a:solidFill>
                <a:srgbClr val="00664D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789040"/>
            <a:ext cx="7772400" cy="191400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aramond" pitchFamily="16" charset="0"/>
              </a:rPr>
              <a:t>Учебные результаты по физике: достижения и дефициты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aramond" pitchFamily="16" charset="0"/>
              </a:rPr>
              <a:t>(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Garamond" pitchFamily="16" charset="0"/>
              </a:rPr>
              <a:t>TIMSS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aramond" pitchFamily="16" charset="0"/>
              </a:rPr>
              <a:t>и ЕГЭ)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1403350" y="260350"/>
            <a:ext cx="7213600" cy="1135063"/>
          </a:xfrm>
        </p:spPr>
        <p:txBody>
          <a:bodyPr/>
          <a:lstStyle/>
          <a:p>
            <a:r>
              <a:rPr lang="ru-RU" sz="4000" b="1" smtClean="0">
                <a:solidFill>
                  <a:schemeClr val="bg1"/>
                </a:solidFill>
              </a:rPr>
              <a:t>«Бухгалтерия» отметок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7338"/>
            <a:ext cx="8362950" cy="4895850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00664D"/>
                </a:solidFill>
              </a:rPr>
              <a:t>Необходимость фиксации достижения ВСЕХ планируемых результатов.</a:t>
            </a:r>
            <a:endParaRPr lang="ru-RU" sz="2800" smtClean="0">
              <a:solidFill>
                <a:srgbClr val="00664D"/>
              </a:solidFill>
            </a:endParaRPr>
          </a:p>
          <a:p>
            <a:r>
              <a:rPr lang="ru-RU" sz="2800" smtClean="0">
                <a:solidFill>
                  <a:srgbClr val="00664D"/>
                </a:solidFill>
              </a:rPr>
              <a:t>Пример: в ПООП по предмету 20 планируемых результатов:</a:t>
            </a:r>
          </a:p>
          <a:p>
            <a:pPr>
              <a:buFont typeface="Courier New" pitchFamily="49" charset="0"/>
              <a:buChar char="o"/>
            </a:pPr>
            <a:r>
              <a:rPr lang="ru-RU" sz="2800" smtClean="0">
                <a:solidFill>
                  <a:srgbClr val="00664D"/>
                </a:solidFill>
              </a:rPr>
              <a:t>нужно каким-то образом фиксировать в виде отметок или баллов достижения по 20 позициям</a:t>
            </a:r>
          </a:p>
          <a:p>
            <a:pPr>
              <a:buFont typeface="Courier New" pitchFamily="49" charset="0"/>
              <a:buChar char="o"/>
            </a:pPr>
            <a:r>
              <a:rPr lang="ru-RU" sz="2800" smtClean="0">
                <a:solidFill>
                  <a:srgbClr val="00664D"/>
                </a:solidFill>
              </a:rPr>
              <a:t>переводить в отметку для промежуточной аттестации (за четверть или триместр).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1258888" y="333375"/>
            <a:ext cx="7358062" cy="1135063"/>
          </a:xfrm>
        </p:spPr>
        <p:txBody>
          <a:bodyPr/>
          <a:lstStyle/>
          <a:p>
            <a:r>
              <a:rPr lang="ru-RU" sz="3200" b="1" smtClean="0">
                <a:solidFill>
                  <a:schemeClr val="bg1"/>
                </a:solidFill>
              </a:rPr>
              <a:t>Возможности критериального подхода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628775"/>
            <a:ext cx="8351837" cy="4560888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Выделение 4-6 критериев для оценки учебных достижений по предмету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Отдельное оценивания каждого критерия 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 баллах (например, в семи или десятибалльной шкале) по отдельным шкалам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defRPr/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Отдельные оценочные процедуры по каждому критерию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Итоговая отметка: сумма баллов по всем критериям и перевод в общепринятую отметку (в 5-балльную)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49338" y="3357563"/>
          <a:ext cx="7777162" cy="1999107"/>
        </p:xfrm>
        <a:graphic>
          <a:graphicData uri="http://schemas.openxmlformats.org/drawingml/2006/table">
            <a:tbl>
              <a:tblPr/>
              <a:tblGrid>
                <a:gridCol w="1089025"/>
                <a:gridCol w="668813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Баллы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Описание достижений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  <a:cs typeface="Times New Roman" pitchFamily="18" charset="0"/>
                        </a:rPr>
                        <a:t>Нет соответствия ни одному из нижерасположенных описаний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1-2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  <a:cs typeface="Times New Roman" pitchFamily="18" charset="0"/>
                        </a:rPr>
                        <a:t>Упоминает…/Констатирует…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3-4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  <a:cs typeface="Times New Roman" pitchFamily="18" charset="0"/>
                        </a:rPr>
                        <a:t>Описывает…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  <a:cs typeface="Times New Roman" pitchFamily="18" charset="0"/>
                        </a:rPr>
                        <a:t>Воспроизводит…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5-6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  <a:cs typeface="Times New Roman" pitchFamily="18" charset="0"/>
                        </a:rPr>
                        <a:t>Объясняет…/Обсуждает…./Анализирует…./Оценивает….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1311275" y="333375"/>
            <a:ext cx="7140575" cy="1135063"/>
          </a:xfrm>
        </p:spPr>
        <p:txBody>
          <a:bodyPr/>
          <a:lstStyle/>
          <a:p>
            <a:r>
              <a:rPr lang="ru-RU" sz="3600" b="1" smtClean="0">
                <a:solidFill>
                  <a:schemeClr val="bg1"/>
                </a:solidFill>
              </a:rPr>
              <a:t>Пример: физика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68313" y="1628775"/>
          <a:ext cx="8424862" cy="4724400"/>
        </p:xfrm>
        <a:graphic>
          <a:graphicData uri="http://schemas.openxmlformats.org/drawingml/2006/table">
            <a:tbl>
              <a:tblPr/>
              <a:tblGrid>
                <a:gridCol w="4248150"/>
                <a:gridCol w="417671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Критерии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Оценочные процедуры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4D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Times New Roman" pitchFamily="18" charset="0"/>
                        </a:rPr>
                        <a:t>1.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4D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Times New Roman" pitchFamily="18" charset="0"/>
                        </a:rPr>
                        <a:t>Освоение понятийного аппарата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4D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4D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ПР1, 9, 1-3 (тематические)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4D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Устный опрос, тест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4D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Times New Roman" pitchFamily="18" charset="0"/>
                        </a:rPr>
                        <a:t>2.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4D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Times New Roman" pitchFamily="18" charset="0"/>
                        </a:rPr>
                        <a:t>Овладение методологическими умениями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4D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4D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ПР 2-7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4D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Экспериментальные задания на реальном оборудовании (лабораторная работа)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4D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Times New Roman" pitchFamily="18" charset="0"/>
                        </a:rPr>
                        <a:t>3.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4D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Times New Roman" pitchFamily="18" charset="0"/>
                        </a:rPr>
                        <a:t>Решение расчетных и качественных задач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4D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4D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ПР 8, 4 (тематические)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4D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Контрольная работа по решению задач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4D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Times New Roman" pitchFamily="18" charset="0"/>
                        </a:rPr>
                        <a:t>4.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4D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Times New Roman" pitchFamily="18" charset="0"/>
                        </a:rPr>
                        <a:t>Работа с информацией физического содержания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4D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4D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ПР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4D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Эссе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4D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или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4D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оценка рамках процедуры оценки читательской грамотности в ОО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1166813" y="188913"/>
            <a:ext cx="7285037" cy="1135062"/>
          </a:xfrm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Итоговая оценка</a:t>
            </a:r>
          </a:p>
        </p:txBody>
      </p:sp>
      <p:sp>
        <p:nvSpPr>
          <p:cNvPr id="59395" name="Объект 2"/>
          <p:cNvSpPr>
            <a:spLocks noGrp="1"/>
          </p:cNvSpPr>
          <p:nvPr>
            <p:ph idx="1"/>
          </p:nvPr>
        </p:nvSpPr>
        <p:spPr>
          <a:xfrm>
            <a:off x="457200" y="1484313"/>
            <a:ext cx="7994650" cy="5113337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sz="2000" dirty="0" smtClean="0">
                <a:cs typeface="Times New Roman" pitchFamily="18" charset="0"/>
              </a:rPr>
              <a:t>  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Вывод об уровне достижения планируемых результатов делается:</a:t>
            </a:r>
          </a:p>
          <a:p>
            <a:pPr algn="just">
              <a:spcBef>
                <a:spcPct val="0"/>
              </a:spcBef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Symbol" pitchFamily="18" charset="2"/>
              <a:buChar char="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для предметных планируемых результатов – на основании результатов итоговой работы и внутреннего мониторинга по предмету;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spcBef>
                <a:spcPct val="0"/>
              </a:spcBef>
              <a:buFont typeface="Symbol" pitchFamily="18" charset="2"/>
              <a:buChar char="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для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метапредметных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планируемых результатов в части формирования познавательных УУД  – на основании результатов комплекса итоговых работ по группе предметов и (или) выполнения проекта или учебного исследования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spcBef>
                <a:spcPct val="0"/>
              </a:spcBef>
              <a:buFont typeface="Symbol" pitchFamily="18" charset="2"/>
              <a:buChar char="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для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метапредметных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планируемых результатов в части коммуникативных и регулятивных УУД – на основании результатов внутреннего мониторинга универсальных учебных действий (для ООО) и  выполнения проекта или учебного исследования (для СОО)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645024"/>
            <a:ext cx="8170167" cy="1500187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Особенности оценки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метапредметных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результатов обучения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4213" y="260350"/>
            <a:ext cx="8229600" cy="1081088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endParaRPr lang="ru-RU" sz="2400" dirty="0">
              <a:solidFill>
                <a:srgbClr val="00B050"/>
              </a:solidFill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467544" y="1340768"/>
          <a:ext cx="82089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258888" y="260350"/>
            <a:ext cx="7777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Times New Roman" pitchFamily="16" charset="0"/>
              <a:buNone/>
              <a:defRPr/>
            </a:pPr>
            <a:r>
              <a:rPr lang="ru-RU" sz="2400" b="1" kern="0" dirty="0" err="1" smtClean="0">
                <a:solidFill>
                  <a:schemeClr val="bg1"/>
                </a:solidFill>
              </a:rPr>
              <a:t>Метапредметные</a:t>
            </a:r>
            <a:r>
              <a:rPr lang="ru-RU" sz="2400" b="1" kern="0" dirty="0" smtClean="0">
                <a:solidFill>
                  <a:schemeClr val="bg1"/>
                </a:solidFill>
              </a:rPr>
              <a:t> результаты</a:t>
            </a:r>
            <a:endParaRPr lang="ru-RU" sz="2400" b="1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969963"/>
            <a:ext cx="8599487" cy="5111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t="63004"/>
          <a:stretch>
            <a:fillRect/>
          </a:stretch>
        </p:blipFill>
        <p:spPr bwMode="auto">
          <a:xfrm>
            <a:off x="1066800" y="6221413"/>
            <a:ext cx="7505700" cy="417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68313" y="260351"/>
            <a:ext cx="8221662" cy="86439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FFFFFF"/>
                </a:solidFill>
              </a:rPr>
              <a:t>Диагностика </a:t>
            </a:r>
            <a:r>
              <a:rPr lang="ru-RU" sz="2800" b="1" dirty="0" err="1" smtClean="0">
                <a:solidFill>
                  <a:srgbClr val="FFFFFF"/>
                </a:solidFill>
              </a:rPr>
              <a:t>межпредметных</a:t>
            </a:r>
            <a:r>
              <a:rPr lang="ru-RU" sz="2800" b="1" dirty="0" smtClean="0">
                <a:solidFill>
                  <a:srgbClr val="FFFFFF"/>
                </a:solidFill>
              </a:rPr>
              <a:t> </a:t>
            </a:r>
            <a:r>
              <a:rPr lang="ru-RU" sz="2800" b="1" dirty="0">
                <a:solidFill>
                  <a:srgbClr val="FFFFFF"/>
                </a:solidFill>
              </a:rPr>
              <a:t>понятий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57200" y="2276872"/>
            <a:ext cx="3250704" cy="417631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indent="158750" algn="l">
              <a:spcBef>
                <a:spcPts val="800"/>
              </a:spcBef>
              <a:buClr>
                <a:srgbClr val="404040"/>
              </a:buClr>
              <a:buFont typeface="Wingdings 2" pitchFamily="16" charset="2"/>
              <a:buChar char="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1600" b="1" dirty="0">
                <a:solidFill>
                  <a:srgbClr val="FF0000"/>
                </a:solidFill>
              </a:rPr>
              <a:t>Предметы естественнонаучного цикла и математика</a:t>
            </a:r>
          </a:p>
          <a:p>
            <a:pPr indent="158750" algn="just">
              <a:spcBef>
                <a:spcPts val="800"/>
              </a:spcBef>
              <a:buClr>
                <a:srgbClr val="404040"/>
              </a:buClr>
              <a:buFont typeface="Wingdings" charset="2"/>
              <a:buChar char="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1600" dirty="0">
                <a:solidFill>
                  <a:srgbClr val="404040"/>
                </a:solidFill>
              </a:rPr>
              <a:t>  Каждый вариант ИМ – весь спектр проверяемых </a:t>
            </a:r>
            <a:r>
              <a:rPr lang="ru-RU" sz="1600" dirty="0" err="1">
                <a:solidFill>
                  <a:srgbClr val="404040"/>
                </a:solidFill>
              </a:rPr>
              <a:t>межпредметных</a:t>
            </a:r>
            <a:r>
              <a:rPr lang="ru-RU" sz="1600" dirty="0">
                <a:solidFill>
                  <a:srgbClr val="404040"/>
                </a:solidFill>
              </a:rPr>
              <a:t> понятий</a:t>
            </a:r>
          </a:p>
          <a:p>
            <a:pPr indent="158750" algn="just">
              <a:spcBef>
                <a:spcPts val="800"/>
              </a:spcBef>
              <a:buClr>
                <a:srgbClr val="404040"/>
              </a:buClr>
              <a:buFont typeface="Wingdings" charset="2"/>
              <a:buChar char="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1600" dirty="0">
                <a:solidFill>
                  <a:srgbClr val="404040"/>
                </a:solidFill>
              </a:rPr>
              <a:t> Для каждого понятия – задания одинаковых моделей на материале разных предметов. </a:t>
            </a:r>
          </a:p>
          <a:p>
            <a:pPr indent="158750" algn="just">
              <a:spcBef>
                <a:spcPts val="800"/>
              </a:spcBef>
              <a:buClr>
                <a:srgbClr val="404040"/>
              </a:buClr>
              <a:buFont typeface="Wingdings" charset="2"/>
              <a:buChar char="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1600" dirty="0">
                <a:solidFill>
                  <a:srgbClr val="404040"/>
                </a:solidFill>
              </a:rPr>
              <a:t>Динамика – расширение спектра понятий и усложнение деятельности по использованию понятий </a:t>
            </a:r>
          </a:p>
          <a:p>
            <a:pPr indent="160338" algn="l" eaLnBrk="0" hangingPunct="0">
              <a:spcBef>
                <a:spcPts val="8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dirty="0">
              <a:solidFill>
                <a:srgbClr val="40404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052736"/>
            <a:ext cx="4961830" cy="188450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068960"/>
            <a:ext cx="4962847" cy="2023326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5229200"/>
            <a:ext cx="4961831" cy="1440386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250825" y="1412875"/>
            <a:ext cx="8424863" cy="2590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l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800" b="1">
                <a:solidFill>
                  <a:srgbClr val="32946A"/>
                </a:solidFill>
              </a:rPr>
              <a:t>Задания:</a:t>
            </a:r>
          </a:p>
          <a:p>
            <a:pPr algn="just">
              <a:lnSpc>
                <a:spcPct val="90000"/>
              </a:lnSpc>
              <a:spcBef>
                <a:spcPts val="800"/>
              </a:spcBef>
              <a:buClr>
                <a:srgbClr val="404040"/>
              </a:buClr>
              <a:buFont typeface="Wingdings" charset="2"/>
              <a:buChar char="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>
                <a:solidFill>
                  <a:srgbClr val="000000"/>
                </a:solidFill>
              </a:rPr>
              <a:t>1 группа - общая ориентация в тексте, поиск и понимание информации </a:t>
            </a:r>
          </a:p>
          <a:p>
            <a:pPr algn="just">
              <a:lnSpc>
                <a:spcPct val="90000"/>
              </a:lnSpc>
              <a:spcBef>
                <a:spcPts val="800"/>
              </a:spcBef>
              <a:buClr>
                <a:srgbClr val="404040"/>
              </a:buClr>
              <a:buFont typeface="Wingdings" charset="2"/>
              <a:buChar char="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>
                <a:solidFill>
                  <a:srgbClr val="000000"/>
                </a:solidFill>
              </a:rPr>
              <a:t>2 группа – преобразование и интерпретация информации, глубокое понимание текста </a:t>
            </a:r>
          </a:p>
          <a:p>
            <a:pPr algn="just">
              <a:lnSpc>
                <a:spcPct val="90000"/>
              </a:lnSpc>
              <a:spcBef>
                <a:spcPts val="800"/>
              </a:spcBef>
              <a:buClr>
                <a:srgbClr val="404040"/>
              </a:buClr>
              <a:buFont typeface="Wingdings" charset="2"/>
              <a:buChar char="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>
                <a:solidFill>
                  <a:srgbClr val="000000"/>
                </a:solidFill>
              </a:rPr>
              <a:t>3 группа – рефлексия на форму и содержание текста (оценка) и применение информации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0825" y="4725988"/>
            <a:ext cx="8424863" cy="16398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180975" algn="just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 b="1">
                <a:solidFill>
                  <a:srgbClr val="32946A"/>
                </a:solidFill>
                <a:latin typeface="Calibri" pitchFamily="32" charset="0"/>
              </a:rPr>
              <a:t>ДИНАМИКА:</a:t>
            </a:r>
          </a:p>
          <a:p>
            <a:pPr marL="341313" indent="-180975" algn="just">
              <a:lnSpc>
                <a:spcPct val="90000"/>
              </a:lnSpc>
              <a:spcBef>
                <a:spcPts val="600"/>
              </a:spcBef>
              <a:buClr>
                <a:srgbClr val="E46C0A"/>
              </a:buClr>
              <a:buFont typeface="Wingdings" charset="2"/>
              <a:buChar char="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>
                <a:solidFill>
                  <a:srgbClr val="000000"/>
                </a:solidFill>
                <a:latin typeface="Calibri" pitchFamily="32" charset="0"/>
              </a:rPr>
              <a:t>Расширение тематики, увеличение объема и усложнение содержания  информационных блоков</a:t>
            </a:r>
          </a:p>
          <a:p>
            <a:pPr marL="341313" indent="-180975" algn="just">
              <a:lnSpc>
                <a:spcPct val="90000"/>
              </a:lnSpc>
              <a:spcBef>
                <a:spcPts val="600"/>
              </a:spcBef>
              <a:buClr>
                <a:srgbClr val="E46C0A"/>
              </a:buClr>
              <a:buFont typeface="Wingdings" charset="2"/>
              <a:buChar char="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>
                <a:solidFill>
                  <a:srgbClr val="000000"/>
                </a:solidFill>
                <a:latin typeface="Calibri" pitchFamily="32" charset="0"/>
              </a:rPr>
              <a:t>Изменение соотношения между заданиями 1, 2 и 3 группы</a:t>
            </a:r>
          </a:p>
          <a:p>
            <a:pPr marL="342900" indent="-180975" algn="just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240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5450" y="3956050"/>
            <a:ext cx="5765800" cy="804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116013" y="198438"/>
            <a:ext cx="7678737" cy="927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FFFFFF"/>
                </a:solidFill>
              </a:rPr>
              <a:t>Диагностика читательских умений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5113933" cy="5921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FFFFFF"/>
                </a:solidFill>
                <a:latin typeface="Verdana" pitchFamily="32" charset="0"/>
              </a:rPr>
              <a:t>Пример</a:t>
            </a:r>
            <a:endParaRPr lang="ru-RU" sz="2400" b="1" dirty="0">
              <a:solidFill>
                <a:srgbClr val="FFFFFF"/>
              </a:solidFill>
              <a:latin typeface="Verdana" pitchFamily="3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3891186" cy="541690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4664"/>
            <a:ext cx="4067944" cy="62334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4392488" cy="7920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Достижения и дефициты. </a:t>
            </a:r>
            <a:br>
              <a:rPr lang="ru-RU" sz="1800" b="1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Основные результаты </a:t>
            </a:r>
            <a:r>
              <a:rPr lang="en-US" sz="1800" b="1" dirty="0" smtClean="0">
                <a:solidFill>
                  <a:schemeClr val="bg1"/>
                </a:solidFill>
              </a:rPr>
              <a:t>TIMSS</a:t>
            </a:r>
            <a:r>
              <a:rPr lang="ru-RU" sz="1800" b="1" dirty="0" smtClean="0">
                <a:solidFill>
                  <a:schemeClr val="bg1"/>
                </a:solidFill>
              </a:rPr>
              <a:t>. Естествознание, 4 класс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3213" y="1489075"/>
            <a:ext cx="3586162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115888"/>
            <a:ext cx="2492375" cy="669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1027"/>
          <p:cNvSpPr txBox="1">
            <a:spLocks noChangeArrowheads="1"/>
          </p:cNvSpPr>
          <p:nvPr/>
        </p:nvSpPr>
        <p:spPr bwMode="auto">
          <a:xfrm>
            <a:off x="250825" y="5084763"/>
            <a:ext cx="5976938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182563" algn="just" eaLnBrk="0" hangingPunct="0">
              <a:buClr>
                <a:srgbClr val="786F51"/>
              </a:buClr>
              <a:buSzPct val="130000"/>
              <a:buFont typeface="Georgia" pitchFamily="18" charset="0"/>
              <a:buChar char="*"/>
            </a:pPr>
            <a:r>
              <a:rPr lang="ru-RU" altLang="ru-RU" sz="1800">
                <a:solidFill>
                  <a:srgbClr val="404040"/>
                </a:solidFill>
                <a:latin typeface="Trebuchet MS" pitchFamily="34" charset="0"/>
              </a:rPr>
              <a:t> 567 баллов по международной шкале.</a:t>
            </a:r>
          </a:p>
          <a:p>
            <a:pPr marL="228600" indent="-182563" algn="just" eaLnBrk="0" hangingPunct="0">
              <a:buClr>
                <a:srgbClr val="786F51"/>
              </a:buClr>
              <a:buSzPct val="130000"/>
              <a:buFont typeface="Georgia" pitchFamily="18" charset="0"/>
              <a:buChar char="*"/>
            </a:pPr>
            <a:r>
              <a:rPr lang="ru-RU" altLang="ru-RU" sz="1800">
                <a:solidFill>
                  <a:srgbClr val="404040"/>
                </a:solidFill>
                <a:latin typeface="Trebuchet MS" pitchFamily="34" charset="0"/>
              </a:rPr>
              <a:t>Выше – Сингапур и Корея.</a:t>
            </a:r>
          </a:p>
          <a:p>
            <a:pPr marL="228600" indent="-182563" algn="just" eaLnBrk="0" hangingPunct="0">
              <a:buClr>
                <a:srgbClr val="786F51"/>
              </a:buClr>
              <a:buSzPct val="130000"/>
              <a:buFont typeface="Georgia" pitchFamily="18" charset="0"/>
              <a:buChar char="*"/>
            </a:pPr>
            <a:r>
              <a:rPr lang="ru-RU" altLang="ru-RU" sz="1800">
                <a:solidFill>
                  <a:srgbClr val="404040"/>
                </a:solidFill>
                <a:latin typeface="Trebuchet MS" pitchFamily="34" charset="0"/>
              </a:rPr>
              <a:t>Нет значимых различий с результатами Японии</a:t>
            </a:r>
          </a:p>
          <a:p>
            <a:pPr marL="228600" indent="-182563" algn="just" eaLnBrk="0" hangingPunct="0">
              <a:buClr>
                <a:srgbClr val="786F51"/>
              </a:buClr>
              <a:buSzPct val="130000"/>
              <a:buFont typeface="Georgia" pitchFamily="18" charset="0"/>
              <a:buChar char="*"/>
            </a:pPr>
            <a:r>
              <a:rPr lang="ru-RU" altLang="ru-RU" sz="1800">
                <a:solidFill>
                  <a:srgbClr val="404040"/>
                </a:solidFill>
                <a:latin typeface="Trebuchet MS" pitchFamily="34" charset="0"/>
              </a:rPr>
              <a:t>Ниже – 43 страны</a:t>
            </a:r>
          </a:p>
        </p:txBody>
      </p:sp>
    </p:spTree>
    <p:extLst>
      <p:ext uri="{BB962C8B-B14F-4D97-AF65-F5344CB8AC3E}">
        <p14:creationId xmlns:p14="http://schemas.microsoft.com/office/powerpoint/2010/main" xmlns="" val="299893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971600" y="404664"/>
            <a:ext cx="2448272" cy="5921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FFFFFF"/>
                </a:solidFill>
                <a:latin typeface="Verdana" pitchFamily="32" charset="0"/>
              </a:rPr>
              <a:t>Примеры заданий</a:t>
            </a:r>
            <a:endParaRPr lang="ru-RU" sz="2400" b="1" dirty="0">
              <a:solidFill>
                <a:srgbClr val="FFFFFF"/>
              </a:solidFill>
              <a:latin typeface="Verdana" pitchFamily="3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88640"/>
            <a:ext cx="5489625" cy="186682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204864"/>
            <a:ext cx="5434266" cy="9361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996952"/>
            <a:ext cx="5337225" cy="366970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116013" y="404813"/>
            <a:ext cx="7593012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319088" indent="-317500" algn="r">
              <a:buClrTx/>
              <a:buFontTx/>
              <a:buNone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ru-RU" sz="2800" b="1">
                <a:solidFill>
                  <a:srgbClr val="FFFFFF"/>
                </a:solidFill>
              </a:rPr>
              <a:t>Диагностика логических приемов</a:t>
            </a:r>
            <a:br>
              <a:rPr lang="ru-RU" sz="2800" b="1">
                <a:solidFill>
                  <a:srgbClr val="FFFFFF"/>
                </a:solidFill>
              </a:rPr>
            </a:br>
            <a:r>
              <a:rPr lang="ru-RU" sz="2800" b="1">
                <a:solidFill>
                  <a:srgbClr val="FFFFFF"/>
                </a:solidFill>
              </a:rPr>
              <a:t> и методологических умений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50825" y="1916113"/>
            <a:ext cx="8424863" cy="432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180975" algn="just">
              <a:lnSpc>
                <a:spcPct val="80000"/>
              </a:lnSpc>
              <a:spcBef>
                <a:spcPts val="800"/>
              </a:spcBef>
              <a:buClr>
                <a:srgbClr val="22228B"/>
              </a:buClr>
              <a:buFont typeface="Wingdings" charset="2"/>
              <a:buChar char="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200">
                <a:solidFill>
                  <a:srgbClr val="FF0000"/>
                </a:solidFill>
              </a:rPr>
              <a:t> </a:t>
            </a:r>
            <a:r>
              <a:rPr lang="ru-RU" sz="2200">
                <a:solidFill>
                  <a:srgbClr val="009900"/>
                </a:solidFill>
              </a:rPr>
              <a:t>Контекст заданий - на основе предметного содержания!</a:t>
            </a:r>
          </a:p>
          <a:p>
            <a:pPr marL="342900" indent="-180975" algn="just">
              <a:lnSpc>
                <a:spcPct val="80000"/>
              </a:lnSpc>
              <a:spcBef>
                <a:spcPts val="800"/>
              </a:spcBef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1700">
              <a:solidFill>
                <a:srgbClr val="FF0000"/>
              </a:solidFill>
            </a:endParaRPr>
          </a:p>
          <a:p>
            <a:pPr marL="341313" indent="-180975" algn="just">
              <a:lnSpc>
                <a:spcPct val="80000"/>
              </a:lnSpc>
              <a:spcBef>
                <a:spcPts val="800"/>
              </a:spcBef>
              <a:buClr>
                <a:srgbClr val="22228B"/>
              </a:buClr>
              <a:buFont typeface="Wingdings" charset="2"/>
              <a:buChar char="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1700">
                <a:solidFill>
                  <a:srgbClr val="404040"/>
                </a:solidFill>
              </a:rPr>
              <a:t> </a:t>
            </a:r>
            <a:r>
              <a:rPr lang="ru-RU" sz="1900">
                <a:solidFill>
                  <a:srgbClr val="404040"/>
                </a:solidFill>
              </a:rPr>
              <a:t>Группы заданий, связанные единым контекстом, или составные задания.</a:t>
            </a:r>
          </a:p>
          <a:p>
            <a:pPr marL="341313" indent="-180975" algn="just">
              <a:lnSpc>
                <a:spcPct val="80000"/>
              </a:lnSpc>
              <a:spcBef>
                <a:spcPts val="800"/>
              </a:spcBef>
              <a:buClr>
                <a:srgbClr val="22228B"/>
              </a:buClr>
              <a:buFont typeface="Wingdings" charset="2"/>
              <a:buChar char="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1900">
                <a:solidFill>
                  <a:srgbClr val="404040"/>
                </a:solidFill>
              </a:rPr>
              <a:t>Проверка одного и того же умения на разных уровнях овладения при использовании одного и того же контекста. </a:t>
            </a:r>
          </a:p>
          <a:p>
            <a:pPr marL="341313" indent="-180975" algn="just">
              <a:lnSpc>
                <a:spcPct val="80000"/>
              </a:lnSpc>
              <a:spcBef>
                <a:spcPts val="800"/>
              </a:spcBef>
              <a:buClr>
                <a:srgbClr val="22228B"/>
              </a:buClr>
              <a:buFont typeface="Wingdings" charset="2"/>
              <a:buChar char="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1900">
                <a:solidFill>
                  <a:srgbClr val="404040"/>
                </a:solidFill>
              </a:rPr>
              <a:t>Использование одинаковых моделей заданий на контексте </a:t>
            </a:r>
            <a:r>
              <a:rPr lang="ru-RU" sz="1900" b="1">
                <a:solidFill>
                  <a:srgbClr val="009900"/>
                </a:solidFill>
              </a:rPr>
              <a:t>разных предметов </a:t>
            </a:r>
            <a:r>
              <a:rPr lang="ru-RU" sz="1900">
                <a:solidFill>
                  <a:srgbClr val="404040"/>
                </a:solidFill>
              </a:rPr>
              <a:t> для проверки сформированности одного и того же умения</a:t>
            </a:r>
          </a:p>
          <a:p>
            <a:pPr marL="342900" indent="-180975" algn="just">
              <a:lnSpc>
                <a:spcPct val="80000"/>
              </a:lnSpc>
              <a:spcBef>
                <a:spcPts val="800"/>
              </a:spcBef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1700">
              <a:solidFill>
                <a:srgbClr val="404040"/>
              </a:solidFill>
            </a:endParaRPr>
          </a:p>
          <a:p>
            <a:pPr marL="342900" indent="-180975" algn="just">
              <a:lnSpc>
                <a:spcPct val="80000"/>
              </a:lnSpc>
              <a:spcBef>
                <a:spcPts val="800"/>
              </a:spcBef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1700">
              <a:solidFill>
                <a:srgbClr val="404040"/>
              </a:solidFill>
            </a:endParaRPr>
          </a:p>
          <a:p>
            <a:pPr marL="342900" indent="-180975" algn="just">
              <a:lnSpc>
                <a:spcPct val="80000"/>
              </a:lnSpc>
              <a:spcBef>
                <a:spcPts val="800"/>
              </a:spcBef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1700" b="1">
                <a:solidFill>
                  <a:srgbClr val="009900"/>
                </a:solidFill>
              </a:rPr>
              <a:t>Динамика:</a:t>
            </a:r>
          </a:p>
          <a:p>
            <a:pPr marL="341313" indent="-180975" algn="l">
              <a:lnSpc>
                <a:spcPct val="80000"/>
              </a:lnSpc>
              <a:spcBef>
                <a:spcPts val="800"/>
              </a:spcBef>
              <a:buClr>
                <a:srgbClr val="404040"/>
              </a:buClr>
              <a:buFont typeface="Wingdings" charset="2"/>
              <a:buChar char="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1900">
                <a:solidFill>
                  <a:srgbClr val="0D0D0D"/>
                </a:solidFill>
              </a:rPr>
              <a:t>Увеличение числа операций</a:t>
            </a:r>
          </a:p>
          <a:p>
            <a:pPr marL="341313" indent="-180975" algn="l">
              <a:lnSpc>
                <a:spcPct val="80000"/>
              </a:lnSpc>
              <a:spcBef>
                <a:spcPts val="800"/>
              </a:spcBef>
              <a:buClr>
                <a:srgbClr val="404040"/>
              </a:buClr>
              <a:buFont typeface="Wingdings" charset="2"/>
              <a:buChar char="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1900">
                <a:solidFill>
                  <a:srgbClr val="0D0D0D"/>
                </a:solidFill>
              </a:rPr>
              <a:t>Усложнение объектов </a:t>
            </a:r>
          </a:p>
          <a:p>
            <a:pPr marL="342900" indent="-180975" algn="l">
              <a:lnSpc>
                <a:spcPct val="80000"/>
              </a:lnSpc>
              <a:spcBef>
                <a:spcPts val="800"/>
              </a:spcBef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1900">
              <a:solidFill>
                <a:srgbClr val="0D0D0D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549275"/>
            <a:ext cx="8391525" cy="57435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928688" y="115888"/>
            <a:ext cx="8221662" cy="1135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FFFFFF"/>
                </a:solidFill>
              </a:rPr>
              <a:t>Диагностика коммуникативных и регулятивных умений в проектной и учебно-исследовательской деятельности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628800"/>
            <a:ext cx="5473700" cy="2303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4273550"/>
            <a:ext cx="5822950" cy="23891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1476375" y="260350"/>
            <a:ext cx="6851650" cy="11350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FFFFFF"/>
                </a:solidFill>
                <a:ea typeface="Microsoft YaHei"/>
              </a:rPr>
              <a:t>Наблюдение за проектной </a:t>
            </a:r>
            <a:r>
              <a:rPr lang="ru-RU" sz="2400" b="1" dirty="0" smtClean="0">
                <a:solidFill>
                  <a:srgbClr val="FFFFFF"/>
                </a:solidFill>
                <a:ea typeface="Microsoft YaHei"/>
              </a:rPr>
              <a:t>и учебно-исследовательской деятельностью</a:t>
            </a:r>
            <a:endParaRPr sz="2400" dirty="0">
              <a:solidFill>
                <a:prstClr val="black"/>
              </a:solidFill>
            </a:endParaRPr>
          </a:p>
        </p:txBody>
      </p:sp>
      <p:sp>
        <p:nvSpPr>
          <p:cNvPr id="421" name="CustomShape 2"/>
          <p:cNvSpPr/>
          <p:nvPr/>
        </p:nvSpPr>
        <p:spPr>
          <a:xfrm>
            <a:off x="457201" y="1395412"/>
            <a:ext cx="4618856" cy="527394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Регулятивные: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ц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елеполагание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ланирование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способы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и основа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действий (взаимодействие)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контроль,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коррекция</a:t>
            </a:r>
          </a:p>
          <a:p>
            <a:pPr lvl="0" algn="l"/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Коммуникативные: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речевая деятельность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коммуникация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при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взаимодействии</a:t>
            </a:r>
          </a:p>
          <a:p>
            <a:pPr lvl="0" algn="l"/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Познавательные: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работа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информацией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выполнение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логических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операций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использование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ИКТ для  поиска, обработки и представления информации различного вида, в том числе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графической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lnSpc>
                <a:spcPct val="115000"/>
              </a:lnSpc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/>
              <a:ea typeface="Microsoft YaHei"/>
            </a:endParaRPr>
          </a:p>
          <a:p>
            <a:pPr algn="just">
              <a:lnSpc>
                <a:spcPct val="115000"/>
              </a:lnSpc>
              <a:defRPr/>
            </a:pPr>
            <a:endParaRPr lang="ru-RU" sz="2000" b="1" dirty="0">
              <a:solidFill>
                <a:srgbClr val="00664D"/>
              </a:solidFill>
              <a:latin typeface="Times New Roman"/>
              <a:ea typeface="Microsoft YaHei"/>
            </a:endParaRPr>
          </a:p>
          <a:p>
            <a:pPr algn="just">
              <a:lnSpc>
                <a:spcPct val="115000"/>
              </a:lnSpc>
              <a:defRPr/>
            </a:pPr>
            <a:endParaRPr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340768"/>
            <a:ext cx="3941048" cy="511557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218996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3717032"/>
            <a:ext cx="7772400" cy="1500187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Изменения в измерительных материалах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21040"/>
            <a:ext cx="7282792" cy="125028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Измерительные материалы: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о</a:t>
            </a:r>
            <a:r>
              <a:rPr lang="ru-RU" sz="2800" b="1" dirty="0" smtClean="0">
                <a:solidFill>
                  <a:schemeClr val="bg1"/>
                </a:solidFill>
              </a:rPr>
              <a:t>сновные тенденции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457200" y="1412776"/>
            <a:ext cx="8229240" cy="5040560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 smtClean="0"/>
              <a:t>Постепенное увеличение доли заданий, проверяющих методологические умения – экспериментальных (с использованием реального оборудования) и теоретических (планирование исследований, интерпретация результатов наблюдений и опытов)</a:t>
            </a:r>
          </a:p>
          <a:p>
            <a:pPr marL="285750" indent="-285750" algn="just"/>
            <a:endParaRPr lang="ru-RU" sz="20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 smtClean="0"/>
              <a:t>Расширение спектра моделей заданий на объяснение процессов, явлений, свойств объектов</a:t>
            </a:r>
          </a:p>
          <a:p>
            <a:pPr marL="285750" indent="-285750" algn="just"/>
            <a:endParaRPr lang="ru-RU" sz="20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 smtClean="0"/>
              <a:t>Введение контекстных заданий, требующих дополнительно умений по работе с естественнонаучной информацией, в том числе и разнообразной графической информацией</a:t>
            </a:r>
          </a:p>
          <a:p>
            <a:pPr algn="just"/>
            <a:endParaRPr lang="ru-RU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94231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21040"/>
            <a:ext cx="7354800" cy="125028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Проект «Модели КИМ в соответствии с ФГОС»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632792"/>
          </a:xfrm>
        </p:spPr>
        <p:txBody>
          <a:bodyPr/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Приоритеты: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Проверка 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умений при решении 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учебно-практических и учебно-познавательных задач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Задания, предполагающие 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вариативные способы решения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проблемы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000" b="1" i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Комплексные задания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проверяющие достижение</a:t>
            </a:r>
            <a:br>
              <a:rPr 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сразу нескольких планируемых результатов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000" b="1" i="1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Компетентностно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-ориентированные задания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</a:t>
            </a:r>
            <a:br>
              <a:rPr 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20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базирующиеся на контексте ситуаций «жизненного» характера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Использование в заданиях </a:t>
            </a:r>
            <a:r>
              <a:rPr lang="ru-RU" sz="2000" b="1" i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наиболее значимых контролируемых элементов содержания</a:t>
            </a:r>
            <a:endParaRPr lang="ru-RU" sz="2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Форма заданий - с кратким ответом и с развернутым ответом. Существенное расширение заданий с развернутым ответом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37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03400"/>
            <a:ext cx="4216400" cy="1695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  <p:pic>
        <p:nvPicPr>
          <p:cNvPr id="235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795463"/>
            <a:ext cx="4251325" cy="4595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t="42204"/>
          <a:stretch/>
        </p:blipFill>
        <p:spPr bwMode="auto">
          <a:xfrm>
            <a:off x="161925" y="4919663"/>
            <a:ext cx="4216400" cy="1436687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00137" y="333375"/>
            <a:ext cx="7812087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Физика. Примеры</a:t>
            </a:r>
            <a:r>
              <a:rPr lang="ru-RU" alt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ru-RU" alt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– вариативность решений </a:t>
            </a:r>
            <a:endParaRPr lang="ru-RU" altLang="ru-RU" sz="2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984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705725" cy="1143000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bg1"/>
                </a:solidFill>
              </a:rPr>
              <a:t>Элементы 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астрофизики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233488"/>
            <a:ext cx="5976937" cy="5402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720080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Основные результаты.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Естествознание, 4 класс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611560" y="5013176"/>
            <a:ext cx="396044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F51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F51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F51"/>
              </a:buClr>
              <a:buSzPct val="130000"/>
              <a:buFont typeface="Georgia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F51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F51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" indent="0" algn="just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altLang="ru-RU" sz="1600" b="1" dirty="0" smtClean="0"/>
              <a:t>Результаты по видам познавательной деятельности</a:t>
            </a:r>
            <a:r>
              <a:rPr lang="ru-RU" altLang="ru-RU" sz="1600" dirty="0" smtClean="0"/>
              <a:t>: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 smtClean="0"/>
              <a:t>Россия – максимальный результат </a:t>
            </a:r>
            <a:r>
              <a:rPr lang="ru-RU" altLang="ru-RU" sz="1600" b="1" dirty="0" smtClean="0"/>
              <a:t>«Знание»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 smtClean="0"/>
              <a:t>Республика Корея, Сингапур – максимальный результат </a:t>
            </a:r>
            <a:r>
              <a:rPr lang="ru-RU" altLang="ru-RU" sz="1600" b="1" dirty="0" smtClean="0"/>
              <a:t>«Рассуждение»</a:t>
            </a:r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36912"/>
            <a:ext cx="3717553" cy="224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3744416" cy="226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340768"/>
            <a:ext cx="3960812" cy="2562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149080"/>
            <a:ext cx="3960812" cy="1884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2714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705725" cy="1143000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bg1"/>
                </a:solidFill>
              </a:rPr>
              <a:t>Методологические 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умения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96752"/>
            <a:ext cx="5010150" cy="5343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705725" cy="1143000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bg1"/>
                </a:solidFill>
              </a:rPr>
              <a:t>Методологические 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умения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 b="46353"/>
          <a:stretch>
            <a:fillRect/>
          </a:stretch>
        </p:blipFill>
        <p:spPr bwMode="auto">
          <a:xfrm>
            <a:off x="611560" y="1484784"/>
            <a:ext cx="4935537" cy="2776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005064"/>
            <a:ext cx="4935537" cy="2579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705725" cy="1143000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chemeClr val="bg1"/>
                </a:solidFill>
              </a:rPr>
              <a:t/>
            </a:r>
            <a:br>
              <a:rPr lang="ru-RU" altLang="ru-RU" sz="3200" b="1" dirty="0" smtClean="0">
                <a:solidFill>
                  <a:schemeClr val="bg1"/>
                </a:solidFill>
              </a:rPr>
            </a:br>
            <a:r>
              <a:rPr lang="ru-RU" altLang="ru-RU" sz="2400" b="1" dirty="0" smtClean="0">
                <a:solidFill>
                  <a:schemeClr val="bg1"/>
                </a:solidFill>
              </a:rPr>
              <a:t>Методологические умения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7345363" cy="408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CustomShape 1"/>
          <p:cNvSpPr/>
          <p:nvPr/>
        </p:nvSpPr>
        <p:spPr>
          <a:xfrm>
            <a:off x="1835696" y="188640"/>
            <a:ext cx="6852600" cy="1134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dirty="0">
                <a:solidFill>
                  <a:srgbClr val="FFFFFF"/>
                </a:solidFill>
                <a:latin typeface="Arial"/>
                <a:ea typeface="Microsoft YaHei"/>
              </a:rPr>
              <a:t>Основные подходы 
к разработке ВПР-11</a:t>
            </a:r>
            <a:endParaRPr dirty="0"/>
          </a:p>
        </p:txBody>
      </p:sp>
      <p:sp>
        <p:nvSpPr>
          <p:cNvPr id="428" name="CustomShape 2"/>
          <p:cNvSpPr/>
          <p:nvPr/>
        </p:nvSpPr>
        <p:spPr>
          <a:xfrm>
            <a:off x="573840" y="1468080"/>
            <a:ext cx="8318640" cy="491324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2400" b="1" strike="noStrike" dirty="0">
                <a:solidFill>
                  <a:srgbClr val="00664D"/>
                </a:solidFill>
                <a:latin typeface="Times New Roman"/>
                <a:ea typeface="Microsoft YaHei"/>
              </a:rPr>
              <a:t>Структура и содержание ВПР:</a:t>
            </a:r>
            <a:endParaRPr sz="2400" b="1" dirty="0"/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000" strike="noStrike" dirty="0">
                <a:solidFill>
                  <a:srgbClr val="00664D"/>
                </a:solidFill>
                <a:latin typeface="Times New Roman"/>
                <a:ea typeface="Microsoft YaHei"/>
              </a:rPr>
              <a:t>Распределение заданий по содержанию (все блоки, наиболее важные элементы содержания)</a:t>
            </a:r>
            <a:endParaRPr sz="2000" dirty="0"/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000" strike="noStrike" dirty="0">
                <a:solidFill>
                  <a:srgbClr val="00664D"/>
                </a:solidFill>
                <a:latin typeface="Times New Roman"/>
                <a:ea typeface="Microsoft YaHei"/>
              </a:rPr>
              <a:t>Распределение заданий по проверяемым умениям (приоритет значимых для общеобразовательной подготовки)</a:t>
            </a:r>
            <a:endParaRPr sz="2000" dirty="0"/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000" strike="noStrike" dirty="0">
                <a:solidFill>
                  <a:srgbClr val="00664D"/>
                </a:solidFill>
                <a:latin typeface="Times New Roman"/>
                <a:ea typeface="Microsoft YaHei"/>
              </a:rPr>
              <a:t>Контекст (</a:t>
            </a:r>
            <a:r>
              <a:rPr lang="ru-RU" sz="2000" b="1" i="1" strike="noStrike" dirty="0">
                <a:solidFill>
                  <a:srgbClr val="00664D"/>
                </a:solidFill>
                <a:latin typeface="Times New Roman"/>
                <a:ea typeface="Microsoft YaHei"/>
              </a:rPr>
              <a:t>приоритет заданий, построенных на ситуациях жизненного характера</a:t>
            </a:r>
            <a:r>
              <a:rPr lang="ru-RU" sz="2000" strike="noStrike" dirty="0">
                <a:solidFill>
                  <a:srgbClr val="00664D"/>
                </a:solidFill>
                <a:latin typeface="Times New Roman"/>
                <a:ea typeface="Microsoft YaHei"/>
              </a:rPr>
              <a:t>)</a:t>
            </a:r>
            <a:endParaRPr sz="2000" dirty="0"/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000" strike="noStrike" dirty="0">
                <a:solidFill>
                  <a:srgbClr val="00664D"/>
                </a:solidFill>
                <a:latin typeface="Times New Roman"/>
                <a:ea typeface="Microsoft YaHei"/>
              </a:rPr>
              <a:t>Небольшое число заданий (12-18 заданий)</a:t>
            </a:r>
            <a:endParaRPr sz="2000" dirty="0"/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000" strike="noStrike" dirty="0">
                <a:solidFill>
                  <a:srgbClr val="00664D"/>
                </a:solidFill>
                <a:latin typeface="Times New Roman"/>
                <a:ea typeface="Microsoft YaHei"/>
              </a:rPr>
              <a:t>Распределение заданий по уровням сложности (4-5 заданий повышенного уровня сложности, порядка 30% от общего балла за работу)</a:t>
            </a:r>
            <a:endParaRPr sz="2000" dirty="0"/>
          </a:p>
          <a:p>
            <a:pPr algn="just">
              <a:lnSpc>
                <a:spcPct val="100000"/>
              </a:lnSpc>
            </a:pPr>
            <a:endParaRPr sz="2400"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TextShape 1"/>
          <p:cNvSpPr txBox="1"/>
          <p:nvPr/>
        </p:nvSpPr>
        <p:spPr>
          <a:xfrm>
            <a:off x="1332000" y="333360"/>
            <a:ext cx="7213320" cy="113472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GB" sz="3600" b="1" strike="noStrike">
                <a:solidFill>
                  <a:srgbClr val="FFFFFF"/>
                </a:solidFill>
                <a:latin typeface="Arial"/>
                <a:ea typeface="Microsoft YaHei"/>
              </a:rPr>
              <a:t>Физика</a:t>
            </a:r>
            <a:endParaRPr/>
          </a:p>
        </p:txBody>
      </p:sp>
      <p:sp>
        <p:nvSpPr>
          <p:cNvPr id="479" name="TextShape 2"/>
          <p:cNvSpPr txBox="1"/>
          <p:nvPr/>
        </p:nvSpPr>
        <p:spPr>
          <a:xfrm>
            <a:off x="551160" y="1484784"/>
            <a:ext cx="7994160" cy="4968552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 algn="l">
              <a:lnSpc>
                <a:spcPct val="100000"/>
              </a:lnSpc>
            </a:pPr>
            <a:r>
              <a:rPr lang="en-GB" sz="2400" b="1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Пять</a:t>
            </a:r>
            <a:r>
              <a:rPr lang="en-GB" sz="2400" b="1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400" b="1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групп</a:t>
            </a:r>
            <a:r>
              <a:rPr lang="en-GB" sz="2400" b="1" strike="noStrike" dirty="0">
                <a:solidFill>
                  <a:srgbClr val="00664D"/>
                </a:solidFill>
                <a:latin typeface="Arial"/>
                <a:ea typeface="Microsoft YaHei"/>
              </a:rPr>
              <a:t>  </a:t>
            </a:r>
            <a:r>
              <a:rPr lang="en-GB" sz="2400" b="1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заданий</a:t>
            </a:r>
            <a:r>
              <a:rPr lang="en-GB" sz="2400" b="1" strike="noStrike" dirty="0" smtClean="0">
                <a:solidFill>
                  <a:srgbClr val="00664D"/>
                </a:solidFill>
                <a:latin typeface="Arial"/>
                <a:ea typeface="Microsoft YaHei"/>
              </a:rPr>
              <a:t>:</a:t>
            </a:r>
            <a:endParaRPr lang="ru-RU" sz="2400" b="1" strike="noStrike" dirty="0" smtClean="0">
              <a:solidFill>
                <a:srgbClr val="00664D"/>
              </a:solidFill>
              <a:latin typeface="Arial"/>
              <a:ea typeface="Microsoft YaHei"/>
            </a:endParaRPr>
          </a:p>
          <a:p>
            <a:pPr algn="l">
              <a:lnSpc>
                <a:spcPct val="100000"/>
              </a:lnSpc>
            </a:pPr>
            <a:endParaRPr sz="2400" dirty="0"/>
          </a:p>
          <a:p>
            <a:pPr marL="342900" indent="-3429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24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Понимать</a:t>
            </a:r>
            <a:r>
              <a:rPr lang="en-GB" sz="24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4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смысл</a:t>
            </a:r>
            <a:r>
              <a:rPr lang="en-GB" sz="24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4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изученных</a:t>
            </a:r>
            <a:r>
              <a:rPr lang="en-GB" sz="24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4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физических</a:t>
            </a:r>
            <a:r>
              <a:rPr lang="en-GB" sz="24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4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понятий</a:t>
            </a:r>
            <a:r>
              <a:rPr lang="en-GB" sz="2400" strike="noStrike" dirty="0">
                <a:solidFill>
                  <a:srgbClr val="00664D"/>
                </a:solidFill>
                <a:latin typeface="Arial"/>
                <a:ea typeface="Microsoft YaHei"/>
              </a:rPr>
              <a:t>, </a:t>
            </a:r>
            <a:r>
              <a:rPr lang="en-GB" sz="24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величин</a:t>
            </a:r>
            <a:r>
              <a:rPr lang="en-GB" sz="2400" strike="noStrike" dirty="0">
                <a:solidFill>
                  <a:srgbClr val="00664D"/>
                </a:solidFill>
                <a:latin typeface="Arial"/>
                <a:ea typeface="Microsoft YaHei"/>
              </a:rPr>
              <a:t>, </a:t>
            </a:r>
            <a:r>
              <a:rPr lang="en-GB" sz="24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законов</a:t>
            </a:r>
            <a:r>
              <a:rPr lang="en-GB" sz="2400" strike="noStrike" dirty="0">
                <a:solidFill>
                  <a:srgbClr val="00664D"/>
                </a:solidFill>
                <a:latin typeface="Arial"/>
                <a:ea typeface="Microsoft YaHei"/>
              </a:rPr>
              <a:t>, </a:t>
            </a:r>
            <a:r>
              <a:rPr lang="en-GB" sz="24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моделей</a:t>
            </a:r>
            <a:r>
              <a:rPr lang="en-GB" sz="2400" strike="noStrike" dirty="0">
                <a:solidFill>
                  <a:srgbClr val="00664D"/>
                </a:solidFill>
                <a:latin typeface="Arial"/>
                <a:ea typeface="Microsoft YaHei"/>
              </a:rPr>
              <a:t>.</a:t>
            </a:r>
            <a:endParaRPr sz="2400" dirty="0"/>
          </a:p>
          <a:p>
            <a:pPr marL="342900" indent="-3429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24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Описывать</a:t>
            </a:r>
            <a:r>
              <a:rPr lang="en-GB" sz="2400" strike="noStrike" dirty="0">
                <a:solidFill>
                  <a:srgbClr val="00664D"/>
                </a:solidFill>
                <a:latin typeface="Arial"/>
                <a:ea typeface="Microsoft YaHei"/>
              </a:rPr>
              <a:t> и </a:t>
            </a:r>
            <a:r>
              <a:rPr lang="en-GB" sz="24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объяснять</a:t>
            </a:r>
            <a:r>
              <a:rPr lang="en-GB" sz="24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4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физические</a:t>
            </a:r>
            <a:r>
              <a:rPr lang="en-GB" sz="24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4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явления</a:t>
            </a:r>
            <a:r>
              <a:rPr lang="en-GB" sz="2400" strike="noStrike" dirty="0">
                <a:solidFill>
                  <a:srgbClr val="00664D"/>
                </a:solidFill>
                <a:latin typeface="Arial"/>
                <a:ea typeface="Microsoft YaHei"/>
              </a:rPr>
              <a:t> и </a:t>
            </a:r>
            <a:r>
              <a:rPr lang="en-GB" sz="24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свойства</a:t>
            </a:r>
            <a:r>
              <a:rPr lang="en-GB" sz="24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4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тел</a:t>
            </a:r>
            <a:r>
              <a:rPr lang="en-GB" sz="2400" strike="noStrike" dirty="0">
                <a:solidFill>
                  <a:srgbClr val="00664D"/>
                </a:solidFill>
                <a:latin typeface="Arial"/>
                <a:ea typeface="Microsoft YaHei"/>
              </a:rPr>
              <a:t>.</a:t>
            </a:r>
            <a:endParaRPr sz="2400" dirty="0"/>
          </a:p>
          <a:p>
            <a:pPr marL="342900" indent="-3429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24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Объяснять</a:t>
            </a:r>
            <a:r>
              <a:rPr lang="en-GB" sz="24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4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устройство</a:t>
            </a:r>
            <a:r>
              <a:rPr lang="en-GB" sz="2400" strike="noStrike" dirty="0">
                <a:solidFill>
                  <a:srgbClr val="00664D"/>
                </a:solidFill>
                <a:latin typeface="Arial"/>
                <a:ea typeface="Microsoft YaHei"/>
              </a:rPr>
              <a:t> и </a:t>
            </a:r>
            <a:r>
              <a:rPr lang="en-GB" sz="24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принцип</a:t>
            </a:r>
            <a:r>
              <a:rPr lang="en-GB" sz="24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4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действия</a:t>
            </a:r>
            <a:r>
              <a:rPr lang="en-GB" sz="24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4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технических</a:t>
            </a:r>
            <a:r>
              <a:rPr lang="en-GB" sz="24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4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объектов</a:t>
            </a:r>
            <a:r>
              <a:rPr lang="en-GB" sz="2400" strike="noStrike" dirty="0">
                <a:solidFill>
                  <a:srgbClr val="00664D"/>
                </a:solidFill>
                <a:latin typeface="Arial"/>
                <a:ea typeface="Microsoft YaHei"/>
              </a:rPr>
              <a:t>.</a:t>
            </a:r>
            <a:endParaRPr sz="2400" dirty="0"/>
          </a:p>
          <a:p>
            <a:pPr marL="342900" indent="-3429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24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Делать</a:t>
            </a:r>
            <a:r>
              <a:rPr lang="en-GB" sz="24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4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выводы</a:t>
            </a:r>
            <a:r>
              <a:rPr lang="en-GB" sz="24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4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на</a:t>
            </a:r>
            <a:r>
              <a:rPr lang="en-GB" sz="24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4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основе</a:t>
            </a:r>
            <a:r>
              <a:rPr lang="en-GB" sz="24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4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экспериментальных</a:t>
            </a:r>
            <a:r>
              <a:rPr lang="en-GB" sz="24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4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данных</a:t>
            </a:r>
            <a:r>
              <a:rPr lang="en-GB" sz="2400" strike="noStrike" dirty="0">
                <a:solidFill>
                  <a:srgbClr val="00664D"/>
                </a:solidFill>
                <a:latin typeface="Arial"/>
                <a:ea typeface="Microsoft YaHei"/>
              </a:rPr>
              <a:t>, </a:t>
            </a:r>
            <a:r>
              <a:rPr lang="en-GB" sz="24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планировать</a:t>
            </a:r>
            <a:r>
              <a:rPr lang="en-GB" sz="24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4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исследование</a:t>
            </a:r>
            <a:endParaRPr sz="2400" dirty="0"/>
          </a:p>
          <a:p>
            <a:pPr marL="342900" indent="-3429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24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Воспринимать</a:t>
            </a:r>
            <a:r>
              <a:rPr lang="en-GB" sz="2400" strike="noStrike" dirty="0">
                <a:solidFill>
                  <a:srgbClr val="00664D"/>
                </a:solidFill>
                <a:latin typeface="Arial"/>
                <a:ea typeface="Microsoft YaHei"/>
              </a:rPr>
              <a:t> и </a:t>
            </a:r>
            <a:r>
              <a:rPr lang="en-GB" sz="24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оценивать</a:t>
            </a:r>
            <a:r>
              <a:rPr lang="en-GB" sz="24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4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информацию</a:t>
            </a:r>
            <a:r>
              <a:rPr lang="en-GB" sz="24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4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физического</a:t>
            </a:r>
            <a:r>
              <a:rPr lang="en-GB" sz="24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4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содержания</a:t>
            </a:r>
            <a:r>
              <a:rPr lang="en-GB" sz="2400" strike="noStrike" dirty="0">
                <a:solidFill>
                  <a:srgbClr val="00664D"/>
                </a:solidFill>
                <a:latin typeface="Arial"/>
                <a:ea typeface="Microsoft YaHei"/>
              </a:rPr>
              <a:t> (</a:t>
            </a:r>
            <a:r>
              <a:rPr lang="en-GB" sz="24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работа</a:t>
            </a:r>
            <a:r>
              <a:rPr lang="en-GB" sz="2400" strike="noStrike" dirty="0">
                <a:solidFill>
                  <a:srgbClr val="00664D"/>
                </a:solidFill>
                <a:latin typeface="Arial"/>
                <a:ea typeface="Microsoft YaHei"/>
              </a:rPr>
              <a:t> с </a:t>
            </a:r>
            <a:r>
              <a:rPr lang="en-GB" sz="24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текстом</a:t>
            </a:r>
            <a:r>
              <a:rPr lang="en-GB" sz="2400" strike="noStrike" dirty="0">
                <a:solidFill>
                  <a:srgbClr val="00664D"/>
                </a:solidFill>
                <a:latin typeface="Arial"/>
                <a:ea typeface="Microsoft YaHei"/>
              </a:rPr>
              <a:t>)</a:t>
            </a:r>
            <a:endParaRPr sz="2400" dirty="0"/>
          </a:p>
          <a:p>
            <a:pPr algn="l">
              <a:lnSpc>
                <a:spcPct val="100000"/>
              </a:lnSpc>
            </a:pP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283723" cy="113347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Понятийный аппарат: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err="1" smtClean="0">
                <a:solidFill>
                  <a:schemeClr val="bg1"/>
                </a:solidFill>
              </a:rPr>
              <a:t>практико-оринетированный</a:t>
            </a:r>
            <a:r>
              <a:rPr lang="ru-RU" sz="2800" b="1" dirty="0" smtClean="0">
                <a:solidFill>
                  <a:schemeClr val="bg1"/>
                </a:solidFill>
              </a:rPr>
              <a:t> контекст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5660746" cy="25839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653136"/>
            <a:ext cx="5766073" cy="177832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3672408" cy="357301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Принцип действия технических объектов: контекстные задания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54324"/>
            <a:ext cx="4694118" cy="62892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CustomShape 1"/>
          <p:cNvSpPr/>
          <p:nvPr/>
        </p:nvSpPr>
        <p:spPr>
          <a:xfrm>
            <a:off x="971640" y="128520"/>
            <a:ext cx="7860600" cy="1134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dirty="0">
                <a:solidFill>
                  <a:srgbClr val="FFFFFF"/>
                </a:solidFill>
                <a:latin typeface="Arial"/>
                <a:ea typeface="Microsoft YaHei"/>
              </a:rPr>
              <a:t>Методы научного </a:t>
            </a:r>
            <a:r>
              <a:rPr lang="ru-RU" sz="2400" b="1" strike="noStrike" dirty="0" smtClean="0">
                <a:solidFill>
                  <a:srgbClr val="FFFFFF"/>
                </a:solidFill>
                <a:latin typeface="Arial"/>
                <a:ea typeface="Microsoft YaHei"/>
              </a:rPr>
              <a:t>познания</a:t>
            </a:r>
            <a:r>
              <a:rPr lang="ru-RU" sz="2400" b="1" dirty="0" smtClean="0">
                <a:solidFill>
                  <a:srgbClr val="FFFFFF"/>
                </a:solidFill>
                <a:latin typeface="Arial"/>
                <a:ea typeface="Microsoft YaHei"/>
              </a:rPr>
              <a:t> </a:t>
            </a:r>
            <a:endParaRPr dirty="0"/>
          </a:p>
        </p:txBody>
      </p:sp>
      <p:sp>
        <p:nvSpPr>
          <p:cNvPr id="485" name="CustomShape 2"/>
          <p:cNvSpPr/>
          <p:nvPr/>
        </p:nvSpPr>
        <p:spPr>
          <a:xfrm>
            <a:off x="1475656" y="1545603"/>
            <a:ext cx="3275136" cy="575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dirty="0">
                <a:solidFill>
                  <a:srgbClr val="00664D"/>
                </a:solidFill>
                <a:latin typeface="Arial"/>
                <a:ea typeface="Microsoft YaHei"/>
              </a:rPr>
              <a:t>Снятие показаний </a:t>
            </a:r>
            <a:endParaRPr lang="ru-RU" sz="2000" b="1" strike="noStrike" dirty="0" smtClean="0">
              <a:solidFill>
                <a:srgbClr val="00664D"/>
              </a:solid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dirty="0" smtClean="0">
                <a:solidFill>
                  <a:srgbClr val="00664D"/>
                </a:solidFill>
                <a:latin typeface="Arial"/>
                <a:ea typeface="Microsoft YaHei"/>
              </a:rPr>
              <a:t>приборов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486" name="Рисунок 485"/>
          <p:cNvPicPr/>
          <p:nvPr/>
        </p:nvPicPr>
        <p:blipFill>
          <a:blip r:embed="rId2" cstate="print"/>
          <a:stretch/>
        </p:blipFill>
        <p:spPr>
          <a:xfrm>
            <a:off x="154040" y="3449191"/>
            <a:ext cx="4259880" cy="3204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87" name="Рисунок 486"/>
          <p:cNvPicPr/>
          <p:nvPr/>
        </p:nvPicPr>
        <p:blipFill>
          <a:blip r:embed="rId3" cstate="print"/>
          <a:stretch/>
        </p:blipFill>
        <p:spPr>
          <a:xfrm>
            <a:off x="4572000" y="1262880"/>
            <a:ext cx="3910680" cy="21661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CustomShape 2"/>
          <p:cNvSpPr/>
          <p:nvPr/>
        </p:nvSpPr>
        <p:spPr>
          <a:xfrm>
            <a:off x="4743896" y="4797152"/>
            <a:ext cx="3930300" cy="175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2000" b="1" strike="noStrike" dirty="0" smtClean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ru-RU" sz="2000" b="1" strike="noStrike" dirty="0">
                <a:solidFill>
                  <a:srgbClr val="00664D"/>
                </a:solidFill>
                <a:latin typeface="Arial"/>
                <a:ea typeface="Microsoft YaHei"/>
              </a:rPr>
              <a:t>Самостоятельное планирование исследований.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ustomShape 1"/>
          <p:cNvSpPr/>
          <p:nvPr/>
        </p:nvSpPr>
        <p:spPr>
          <a:xfrm>
            <a:off x="1258920" y="260280"/>
            <a:ext cx="2953040" cy="144052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r>
              <a:rPr lang="ru-RU" sz="2400" b="1" strike="noStrike" dirty="0">
                <a:solidFill>
                  <a:srgbClr val="FFFFFF"/>
                </a:solidFill>
                <a:latin typeface="Arial"/>
                <a:ea typeface="Microsoft YaHei"/>
              </a:rPr>
              <a:t>Работа </a:t>
            </a:r>
            <a:endParaRPr lang="ru-RU" sz="2400" b="1" strike="noStrike" dirty="0" smtClean="0">
              <a:solidFill>
                <a:srgbClr val="FFFFFF"/>
              </a:solidFill>
              <a:latin typeface="Arial"/>
              <a:ea typeface="Microsoft YaHei"/>
            </a:endParaRPr>
          </a:p>
          <a:p>
            <a:r>
              <a:rPr lang="ru-RU" sz="2400" b="1" strike="noStrike" dirty="0" smtClean="0">
                <a:solidFill>
                  <a:srgbClr val="FFFFFF"/>
                </a:solidFill>
                <a:latin typeface="Arial"/>
                <a:ea typeface="Microsoft YaHei"/>
              </a:rPr>
              <a:t>с текстом</a:t>
            </a:r>
            <a:endParaRPr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6632"/>
            <a:ext cx="4939025" cy="50476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91" y="3501008"/>
            <a:ext cx="5145105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41" y="5373216"/>
            <a:ext cx="5164155" cy="12448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381000" y="3886200"/>
            <a:ext cx="8534400" cy="366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827088" y="2636838"/>
            <a:ext cx="7604125" cy="733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6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200" b="1">
                <a:solidFill>
                  <a:srgbClr val="1E46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81099"/>
            <a:ext cx="6511925" cy="583605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Примеры выполнения заданий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341438"/>
            <a:ext cx="4419600" cy="4867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935413"/>
            <a:ext cx="3332162" cy="2273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Объект 1"/>
          <p:cNvSpPr txBox="1">
            <a:spLocks/>
          </p:cNvSpPr>
          <p:nvPr/>
        </p:nvSpPr>
        <p:spPr bwMode="auto">
          <a:xfrm>
            <a:off x="5148263" y="3257550"/>
            <a:ext cx="17621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1400" b="1" kern="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宋体" pitchFamily="2" charset="-122"/>
              </a:rPr>
              <a:t>Пример.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1400" b="1" kern="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宋体" pitchFamily="2" charset="-122"/>
              </a:rPr>
              <a:t>Россия - 68%</a:t>
            </a:r>
            <a:endParaRPr lang="ru-RU" altLang="ru-RU" sz="1400" b="1" kern="0" dirty="0">
              <a:solidFill>
                <a:schemeClr val="accent2">
                  <a:lumMod val="50000"/>
                </a:schemeClr>
              </a:solidFill>
              <a:latin typeface="Arial"/>
              <a:ea typeface="宋体" pitchFamily="2" charset="-122"/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 bwMode="auto">
          <a:xfrm>
            <a:off x="5005388" y="1384300"/>
            <a:ext cx="19526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1600" b="1" kern="0" dirty="0" smtClean="0">
                <a:solidFill>
                  <a:schemeClr val="accent2">
                    <a:lumMod val="50000"/>
                  </a:schemeClr>
                </a:solidFill>
                <a:ea typeface="宋体" pitchFamily="2" charset="-122"/>
              </a:rPr>
              <a:t>Пример.  </a:t>
            </a:r>
            <a:endParaRPr lang="ru-RU" altLang="ru-RU" sz="1600" b="1" kern="0" dirty="0">
              <a:solidFill>
                <a:schemeClr val="accent2">
                  <a:lumMod val="50000"/>
                </a:schemeClr>
              </a:solidFill>
              <a:ea typeface="宋体" pitchFamily="2" charset="-122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1600" b="1" kern="0" dirty="0" smtClean="0">
                <a:solidFill>
                  <a:schemeClr val="accent2">
                    <a:lumMod val="50000"/>
                  </a:schemeClr>
                </a:solidFill>
                <a:ea typeface="宋体" pitchFamily="2" charset="-122"/>
              </a:rPr>
              <a:t>Россия – 36%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1600" b="1" kern="0" dirty="0" smtClean="0">
                <a:solidFill>
                  <a:schemeClr val="accent2">
                    <a:lumMod val="50000"/>
                  </a:schemeClr>
                </a:solidFill>
                <a:ea typeface="宋体" pitchFamily="2" charset="-122"/>
              </a:rPr>
              <a:t>Сингапур – 83%</a:t>
            </a:r>
          </a:p>
        </p:txBody>
      </p:sp>
    </p:spTree>
    <p:extLst>
      <p:ext uri="{BB962C8B-B14F-4D97-AF65-F5344CB8AC3E}">
        <p14:creationId xmlns:p14="http://schemas.microsoft.com/office/powerpoint/2010/main" xmlns="" val="124258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3456384" cy="720080"/>
          </a:xfrm>
        </p:spPr>
        <p:txBody>
          <a:bodyPr>
            <a:normAutofit fontScale="90000"/>
          </a:bodyPr>
          <a:lstStyle/>
          <a:p>
            <a:pPr marL="0" indent="0" algn="l">
              <a:buFont typeface="Georgia" pitchFamily="18" charset="0"/>
              <a:buNone/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Основные результаты  </a:t>
            </a:r>
            <a:r>
              <a:rPr lang="en-US" sz="1800" b="1" dirty="0" smtClean="0">
                <a:solidFill>
                  <a:schemeClr val="bg1"/>
                </a:solidFill>
              </a:rPr>
              <a:t>TIMSS</a:t>
            </a:r>
            <a:r>
              <a:rPr lang="ru-RU" sz="1800" b="1" dirty="0" smtClean="0">
                <a:solidFill>
                  <a:schemeClr val="bg1"/>
                </a:solidFill>
              </a:rPr>
              <a:t>. </a:t>
            </a:r>
            <a:br>
              <a:rPr lang="ru-RU" sz="1800" b="1" dirty="0" smtClean="0">
                <a:solidFill>
                  <a:schemeClr val="bg1"/>
                </a:solidFill>
              </a:rPr>
            </a:br>
            <a:r>
              <a:rPr lang="ru-RU" sz="1800" b="1" dirty="0">
                <a:solidFill>
                  <a:schemeClr val="bg1"/>
                </a:solidFill>
              </a:rPr>
              <a:t>Е</a:t>
            </a:r>
            <a:r>
              <a:rPr lang="ru-RU" sz="1800" b="1" dirty="0" smtClean="0">
                <a:solidFill>
                  <a:schemeClr val="bg1"/>
                </a:solidFill>
              </a:rPr>
              <a:t>стествознание, 8 класс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775" y="1125538"/>
            <a:ext cx="44672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5688" y="1588"/>
            <a:ext cx="2976562" cy="6856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188" y="5397500"/>
            <a:ext cx="4467225" cy="131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9443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5512" y="116632"/>
            <a:ext cx="3780903" cy="720080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Основные результаты.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Естествознание, 8 класс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467544" y="5661248"/>
            <a:ext cx="8135938" cy="100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F51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F51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F51"/>
              </a:buClr>
              <a:buSzPct val="130000"/>
              <a:buFont typeface="Georgia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F51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F51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" indent="0" algn="just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Результаты по видам познавательной деятельности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</a:rPr>
              <a:t>Россия – максимальный результат </a:t>
            </a: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</a:rPr>
              <a:t>«Знание»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</a:rPr>
              <a:t>Тайвань</a:t>
            </a: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-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</a:rPr>
              <a:t>максимальный результат </a:t>
            </a: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</a:rPr>
              <a:t>«Знание</a:t>
            </a: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</a:rPr>
              <a:t>Сингапур, Япония  – максимальный результат </a:t>
            </a: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</a:rPr>
              <a:t>«Применение»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427831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924944"/>
            <a:ext cx="42989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4313493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856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1925" cy="11430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Примеры выполнения заданий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 bwMode="auto">
          <a:xfrm>
            <a:off x="5148263" y="1227138"/>
            <a:ext cx="34956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1600" b="1" kern="0" dirty="0" smtClean="0">
                <a:solidFill>
                  <a:schemeClr val="accent2">
                    <a:lumMod val="50000"/>
                  </a:schemeClr>
                </a:solidFill>
                <a:ea typeface="宋体" pitchFamily="2" charset="-122"/>
              </a:rPr>
              <a:t>Россия – 51,1%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1600" b="1" kern="0" dirty="0" smtClean="0">
                <a:solidFill>
                  <a:schemeClr val="accent2">
                    <a:lumMod val="50000"/>
                  </a:schemeClr>
                </a:solidFill>
                <a:ea typeface="宋体" pitchFamily="2" charset="-122"/>
              </a:rPr>
              <a:t>Среднее международное – 14,7%</a:t>
            </a:r>
          </a:p>
        </p:txBody>
      </p:sp>
      <p:sp>
        <p:nvSpPr>
          <p:cNvPr id="10" name="Объект 1"/>
          <p:cNvSpPr txBox="1">
            <a:spLocks/>
          </p:cNvSpPr>
          <p:nvPr/>
        </p:nvSpPr>
        <p:spPr bwMode="auto">
          <a:xfrm>
            <a:off x="1042988" y="5775325"/>
            <a:ext cx="3514725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1600" b="1" kern="0" dirty="0" smtClean="0">
                <a:solidFill>
                  <a:schemeClr val="accent2">
                    <a:lumMod val="50000"/>
                  </a:schemeClr>
                </a:solidFill>
                <a:ea typeface="宋体" pitchFamily="2" charset="-122"/>
              </a:rPr>
              <a:t>Россия – 68%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1600" b="1" kern="0" dirty="0" smtClean="0">
                <a:solidFill>
                  <a:schemeClr val="accent2">
                    <a:lumMod val="50000"/>
                  </a:schemeClr>
                </a:solidFill>
                <a:ea typeface="宋体" pitchFamily="2" charset="-122"/>
              </a:rPr>
              <a:t>Среднее международное – 37,8%</a:t>
            </a: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227138"/>
            <a:ext cx="4752975" cy="3205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238" y="3598863"/>
            <a:ext cx="4365625" cy="314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6191</TotalTime>
  <Words>1780</Words>
  <Application>Microsoft Office PowerPoint</Application>
  <PresentationFormat>Экран (4:3)</PresentationFormat>
  <Paragraphs>334</Paragraphs>
  <Slides>59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59</vt:i4>
      </vt:variant>
    </vt:vector>
  </HeadingPairs>
  <TitlesOfParts>
    <vt:vector size="61" baseType="lpstr">
      <vt:lpstr>Тема Office</vt:lpstr>
      <vt:lpstr>Тема Office</vt:lpstr>
      <vt:lpstr>Слайд 1</vt:lpstr>
      <vt:lpstr>Слайд 2</vt:lpstr>
      <vt:lpstr>Слайд 3</vt:lpstr>
      <vt:lpstr>Достижения и дефициты.  Основные результаты TIMSS. Естествознание, 4 класс</vt:lpstr>
      <vt:lpstr>Основные результаты. Естествознание, 4 класс</vt:lpstr>
      <vt:lpstr>Примеры выполнения заданий</vt:lpstr>
      <vt:lpstr>Основные результаты  TIMSS.  Естествознание, 8 класс</vt:lpstr>
      <vt:lpstr>Основные результаты. Естествознание, 8 класс</vt:lpstr>
      <vt:lpstr>Примеры выполнения заданий</vt:lpstr>
      <vt:lpstr>Примеры выполнения заданий</vt:lpstr>
      <vt:lpstr>Основные результаты TIMSS. Физика, 11 класс</vt:lpstr>
      <vt:lpstr>Примеры выполнения заданий</vt:lpstr>
      <vt:lpstr>Примеры  выполнения заданий</vt:lpstr>
      <vt:lpstr>Примеры  выполнения заданий</vt:lpstr>
      <vt:lpstr>Слайд 15</vt:lpstr>
      <vt:lpstr>ЕГЭ. Выполнение более 70%</vt:lpstr>
      <vt:lpstr>Слайд 17</vt:lpstr>
      <vt:lpstr>ЕГЭ. Решение задач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Уровневый подход  к интерпретации результатов </vt:lpstr>
      <vt:lpstr>Комплексный подход  </vt:lpstr>
      <vt:lpstr>Описание ОД учителя </vt:lpstr>
      <vt:lpstr>Описание ОД учителя </vt:lpstr>
      <vt:lpstr>«Бухгалтерия» отметок</vt:lpstr>
      <vt:lpstr>Возможности критериального подхода</vt:lpstr>
      <vt:lpstr>Пример: физика</vt:lpstr>
      <vt:lpstr>Итоговая оценка</vt:lpstr>
      <vt:lpstr>Слайд 34</vt:lpstr>
      <vt:lpstr>  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Измерительные материалы: основные тенденции </vt:lpstr>
      <vt:lpstr>Проект «Модели КИМ в соответствии с ФГОС»</vt:lpstr>
      <vt:lpstr>Слайд 48</vt:lpstr>
      <vt:lpstr>Элементы астрофизики</vt:lpstr>
      <vt:lpstr>Методологические умения</vt:lpstr>
      <vt:lpstr>Методологические умения</vt:lpstr>
      <vt:lpstr> Методологические умения</vt:lpstr>
      <vt:lpstr>Слайд 53</vt:lpstr>
      <vt:lpstr>Слайд 54</vt:lpstr>
      <vt:lpstr>Понятийный аппарат:  практико-оринетированный контекст</vt:lpstr>
      <vt:lpstr>Принцип действия технических объектов: контекстные задания</vt:lpstr>
      <vt:lpstr>Слайд 57</vt:lpstr>
      <vt:lpstr>Слайд 58</vt:lpstr>
      <vt:lpstr>Слайд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510</cp:revision>
  <cp:lastPrinted>1601-01-01T00:00:00Z</cp:lastPrinted>
  <dcterms:created xsi:type="dcterms:W3CDTF">2005-03-25T14:40:30Z</dcterms:created>
  <dcterms:modified xsi:type="dcterms:W3CDTF">2017-06-14T17:32:22Z</dcterms:modified>
</cp:coreProperties>
</file>